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52262-BA5B-4C5E-8E29-9D6999B18DCA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374C-F6D7-462D-899D-8F48F18D2B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2374C-F6D7-462D-899D-8F48F18D2B20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4165508-4066-4243-913B-00841392B4BD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3A5CD0F-A545-48B6-8889-37686323721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compound adjective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857496"/>
            <a:ext cx="8358626" cy="28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500438"/>
            <a:ext cx="8429684" cy="52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People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357562"/>
            <a:ext cx="7858180" cy="3357554"/>
          </a:xfrm>
        </p:spPr>
        <p:txBody>
          <a:bodyPr/>
          <a:lstStyle/>
          <a:p>
            <a:r>
              <a:rPr lang="en-US" dirty="0" smtClean="0"/>
              <a:t>w</a:t>
            </a:r>
            <a:r>
              <a:rPr lang="en-US" dirty="0" smtClean="0"/>
              <a:t>ell-known=famous</a:t>
            </a:r>
          </a:p>
          <a:p>
            <a:r>
              <a:rPr lang="en-US" dirty="0" smtClean="0"/>
              <a:t>w</a:t>
            </a:r>
            <a:r>
              <a:rPr lang="en-US" dirty="0" smtClean="0"/>
              <a:t>ell-off=rich</a:t>
            </a:r>
          </a:p>
          <a:p>
            <a:r>
              <a:rPr lang="en-US" dirty="0" smtClean="0"/>
              <a:t>good-looking=attractive</a:t>
            </a:r>
          </a:p>
          <a:p>
            <a:r>
              <a:rPr lang="en-US" dirty="0" smtClean="0"/>
              <a:t>easy-going=relaxed</a:t>
            </a:r>
          </a:p>
          <a:p>
            <a:r>
              <a:rPr lang="en-US" dirty="0" smtClean="0"/>
              <a:t>brand-new=completely new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785926"/>
            <a:ext cx="56102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‘well’ and ‘badly’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357430"/>
            <a:ext cx="8329642" cy="4097378"/>
          </a:xfrm>
        </p:spPr>
        <p:txBody>
          <a:bodyPr/>
          <a:lstStyle/>
          <a:p>
            <a:r>
              <a:rPr lang="en-US" dirty="0" smtClean="0"/>
              <a:t>well-directed</a:t>
            </a:r>
          </a:p>
          <a:p>
            <a:r>
              <a:rPr lang="en-US" dirty="0" smtClean="0"/>
              <a:t>w</a:t>
            </a:r>
            <a:r>
              <a:rPr lang="en-US" dirty="0" smtClean="0"/>
              <a:t>ell-made</a:t>
            </a:r>
          </a:p>
          <a:p>
            <a:r>
              <a:rPr lang="en-US" dirty="0" smtClean="0"/>
              <a:t>well-written</a:t>
            </a:r>
          </a:p>
          <a:p>
            <a:r>
              <a:rPr lang="en-US" dirty="0" smtClean="0"/>
              <a:t>badly-paid</a:t>
            </a:r>
          </a:p>
          <a:p>
            <a:r>
              <a:rPr lang="en-US" dirty="0" smtClean="0"/>
              <a:t>badly-behaved</a:t>
            </a:r>
          </a:p>
          <a:p>
            <a:r>
              <a:rPr lang="en-US" dirty="0" smtClean="0"/>
              <a:t>badly-dressed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500174"/>
            <a:ext cx="8572529" cy="64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472518" cy="130936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Number+Noun</a:t>
            </a:r>
            <a:r>
              <a:rPr lang="en-US" dirty="0" smtClean="0"/>
              <a:t>=compound </a:t>
            </a:r>
            <a:r>
              <a:rPr lang="en-US" dirty="0" err="1" smtClean="0"/>
              <a:t>adj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786058"/>
            <a:ext cx="844504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compounds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472518" cy="4572000"/>
          </a:xfrm>
        </p:spPr>
        <p:txBody>
          <a:bodyPr/>
          <a:lstStyle/>
          <a:p>
            <a:r>
              <a:rPr lang="en-US" dirty="0" smtClean="0"/>
              <a:t>f</a:t>
            </a:r>
            <a:r>
              <a:rPr lang="en-US" dirty="0" smtClean="0"/>
              <a:t>ull-time /part-time (job)</a:t>
            </a:r>
          </a:p>
          <a:p>
            <a:r>
              <a:rPr lang="en-US" dirty="0" smtClean="0"/>
              <a:t>north-west        , north-east      , south-east</a:t>
            </a:r>
          </a:p>
          <a:p>
            <a:r>
              <a:rPr lang="en-US" dirty="0" smtClean="0"/>
              <a:t>right-handed /left-handed(man)</a:t>
            </a:r>
          </a:p>
          <a:p>
            <a:r>
              <a:rPr lang="en-US" dirty="0" smtClean="0"/>
              <a:t>f</a:t>
            </a:r>
            <a:r>
              <a:rPr lang="en-US" dirty="0" smtClean="0"/>
              <a:t>irst-class (ticket)</a:t>
            </a:r>
          </a:p>
          <a:p>
            <a:r>
              <a:rPr lang="en-US" dirty="0" smtClean="0"/>
              <a:t>s</a:t>
            </a:r>
            <a:r>
              <a:rPr lang="en-US" dirty="0" smtClean="0"/>
              <a:t>econd-hand=not brand-new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3214678" y="2571744"/>
            <a:ext cx="428628" cy="2857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929322" y="2643182"/>
            <a:ext cx="500066" cy="21431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572496" y="2714620"/>
            <a:ext cx="571504" cy="21431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Exercises 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571612"/>
            <a:ext cx="8229600" cy="501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643182"/>
            <a:ext cx="8534421" cy="261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857364"/>
            <a:ext cx="56578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571876"/>
            <a:ext cx="57245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Другая 6">
      <a:dk1>
        <a:srgbClr val="479249"/>
      </a:dk1>
      <a:lt1>
        <a:sysClr val="window" lastClr="FFFFFF"/>
      </a:lt1>
      <a:dk2>
        <a:srgbClr val="2F6130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0A455D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59</Words>
  <Application>Microsoft Office PowerPoint</Application>
  <PresentationFormat>Экран (4:3)</PresentationFormat>
  <Paragraphs>30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A compound adjective</vt:lpstr>
      <vt:lpstr>Describing People</vt:lpstr>
      <vt:lpstr>‘well’ and ‘badly’</vt:lpstr>
      <vt:lpstr>Number+Noun=compound adj</vt:lpstr>
      <vt:lpstr>Common compounds</vt:lpstr>
      <vt:lpstr>Exercises </vt:lpstr>
      <vt:lpstr>Answers: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Даша</dc:creator>
  <cp:lastModifiedBy>Даша</cp:lastModifiedBy>
  <cp:revision>25</cp:revision>
  <dcterms:created xsi:type="dcterms:W3CDTF">2012-01-29T11:01:35Z</dcterms:created>
  <dcterms:modified xsi:type="dcterms:W3CDTF">2012-01-29T15:08:46Z</dcterms:modified>
</cp:coreProperties>
</file>