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8156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4.png"/><Relationship Id="rId5" Type="http://schemas.openxmlformats.org/officeDocument/2006/relationships/image" Target="../media/image30.jp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4.png"/><Relationship Id="rId5" Type="http://schemas.openxmlformats.org/officeDocument/2006/relationships/image" Target="../media/image37.jp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29000" y="104034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uk" sz="3600" i="1" dirty="0"/>
              <a:t>Phrasal Verbs                     </a:t>
            </a:r>
            <a:r>
              <a:rPr lang="uk" dirty="0"/>
              <a:t> </a:t>
            </a:r>
            <a:r>
              <a:rPr lang="uk" sz="4800" b="1" u="sng" dirty="0">
                <a:solidFill>
                  <a:srgbClr val="FF0000"/>
                </a:solidFill>
              </a:rPr>
              <a:t>UNIT 17</a:t>
            </a:r>
          </a:p>
          <a:p>
            <a:endParaRPr lang="uk" sz="4800" b="1" u="sng" dirty="0">
              <a:solidFill>
                <a:srgbClr val="FF0000"/>
              </a:solidFill>
            </a:endParaRPr>
          </a:p>
          <a:p>
            <a:endParaRPr lang="uk" sz="4800" b="1" u="sng" dirty="0">
              <a:solidFill>
                <a:srgbClr val="FF0000"/>
              </a:solidFill>
            </a:endParaRPr>
          </a:p>
          <a:p>
            <a:endParaRPr lang="uk" sz="4800" b="1" u="sng" dirty="0">
              <a:solidFill>
                <a:srgbClr val="FF0000"/>
              </a:solidFill>
            </a:endParaRPr>
          </a:p>
          <a:p>
            <a:endParaRPr lang="uk" sz="4800" b="1" u="sng" dirty="0">
              <a:solidFill>
                <a:srgbClr val="FF0000"/>
              </a:solidFill>
            </a:endParaRPr>
          </a:p>
          <a:p>
            <a:endParaRPr lang="uk" sz="4800" b="1" u="sng" dirty="0">
              <a:solidFill>
                <a:srgbClr val="FF0000"/>
              </a:solidFill>
            </a:endParaRPr>
          </a:p>
        </p:txBody>
      </p:sp>
      <p:pic>
        <p:nvPicPr>
          <p:cNvPr id="24" name="Shape 24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371989">
            <a:off x="2265648" y="997248"/>
            <a:ext cx="3898828" cy="300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-275993">
            <a:off x="215574" y="2930368"/>
            <a:ext cx="3377797" cy="215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879700" y="914100"/>
            <a:ext cx="3264299" cy="454164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383750" y="1239000"/>
            <a:ext cx="1335599" cy="130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uk" i="1"/>
              <a:t>
</a:t>
            </a:r>
            <a:r>
              <a:rPr lang="uk" sz="1800" i="1"/>
              <a:t>Nastya Brynyuk</a:t>
            </a:r>
          </a:p>
          <a:p>
            <a:pPr>
              <a:buNone/>
            </a:pPr>
            <a:r>
              <a:rPr lang="uk" sz="1800" i="1"/>
              <a:t>LA-22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89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9725" y="1917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F6B26B"/>
                </a:solidFill>
              </a:rPr>
              <a:t>To mount UP</a:t>
            </a:r>
            <a:r>
              <a:rPr lang="uk"/>
              <a:t> - накопичувати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702000">
            <a:off x="499625" y="1154712"/>
            <a:ext cx="3649400" cy="36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456225" y="1305500"/>
            <a:ext cx="3347824" cy="33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91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00350" y="923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38761D"/>
                </a:solidFill>
              </a:rPr>
              <a:t>To move ON</a:t>
            </a:r>
            <a:r>
              <a:rPr lang="uk"/>
              <a:t> - переходити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30398" y="949723"/>
            <a:ext cx="4509877" cy="384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697750" y="1637300"/>
            <a:ext cx="3319124" cy="331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743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0" y="1555800"/>
            <a:ext cx="40922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660000"/>
                </a:solidFill>
              </a:rPr>
              <a:t>To naff OFF </a:t>
            </a:r>
            <a:r>
              <a:rPr lang="uk"/>
              <a:t>- відвалити, піти геть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249425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93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43525" y="39428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FF0000"/>
                </a:solidFill>
              </a:rPr>
              <a:t>To nag AT</a:t>
            </a:r>
            <a:r>
              <a:rPr lang="uk"/>
              <a:t> - пиляти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36425" y="128575"/>
            <a:ext cx="4627340" cy="36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1019999">
            <a:off x="4963725" y="2084272"/>
            <a:ext cx="4245250" cy="249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49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674EA7"/>
                </a:solidFill>
              </a:rPr>
              <a:t>To name AFTER </a:t>
            </a:r>
            <a:r>
              <a:rPr lang="uk"/>
              <a:t>- називати на честь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564000">
            <a:off x="1167625" y="1291937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863990">
            <a:off x="5864297" y="1724075"/>
            <a:ext cx="2635012" cy="294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563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 rot="738026">
            <a:off x="1713270" y="1101119"/>
            <a:ext cx="8229517" cy="85729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7F6000"/>
                </a:solidFill>
              </a:rPr>
              <a:t>To narrow DOWN</a:t>
            </a:r>
            <a:r>
              <a:rPr lang="uk"/>
              <a:t> - звузити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86775" y="1455600"/>
            <a:ext cx="3875924" cy="387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00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 rot="-251994">
            <a:off x="20303" y="475967"/>
            <a:ext cx="8229499" cy="85729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FF9900"/>
                </a:solidFill>
              </a:rPr>
              <a:t>To nod OFF </a:t>
            </a:r>
            <a:r>
              <a:rPr lang="uk"/>
              <a:t>- задрімати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299999">
            <a:off x="1492025" y="1845200"/>
            <a:ext cx="3295800" cy="232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486600" y="0"/>
            <a:ext cx="3393875" cy="53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47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 rot="492041">
            <a:off x="1011287" y="409931"/>
            <a:ext cx="8229753" cy="8574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85200C"/>
                </a:solidFill>
              </a:rPr>
              <a:t>To nose ABOUT </a:t>
            </a:r>
            <a:r>
              <a:rPr lang="uk"/>
              <a:t> - рознюхувати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341998">
            <a:off x="248324" y="1342190"/>
            <a:ext cx="5001752" cy="375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584075" y="2305525"/>
            <a:ext cx="3559923" cy="209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33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40565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CC0000"/>
                </a:solidFill>
              </a:rPr>
              <a:t>To note DOWN</a:t>
            </a:r>
            <a:r>
              <a:rPr lang="uk"/>
              <a:t> - занотовувати, записувати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87122" y="130725"/>
            <a:ext cx="3397650" cy="34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545999">
            <a:off x="4933779" y="1318729"/>
            <a:ext cx="3828475" cy="227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81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970988" y="0"/>
            <a:ext cx="520202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42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3D85C6"/>
                </a:solidFill>
              </a:rPr>
              <a:t>To make FOR - </a:t>
            </a:r>
            <a:r>
              <a:rPr lang="uk">
                <a:solidFill>
                  <a:srgbClr val="000000"/>
                </a:solidFill>
              </a:rPr>
              <a:t>прямувати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882749" y="1220775"/>
            <a:ext cx="3443600" cy="342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42460" y="1220775"/>
            <a:ext cx="4089649" cy="392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458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19018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990000"/>
                </a:solidFill>
              </a:rPr>
              <a:t>To make INTO </a:t>
            </a:r>
            <a:r>
              <a:rPr lang="uk"/>
              <a:t>- трансформувати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034750" y="0"/>
            <a:ext cx="2671825" cy="20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591475" y="2671200"/>
            <a:ext cx="7416874" cy="24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23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5896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38761D"/>
                </a:solidFill>
              </a:rPr>
              <a:t>To make OUT</a:t>
            </a:r>
            <a:r>
              <a:rPr lang="uk"/>
              <a:t> - розрізняти (на слух, візуально), розуміти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481000" y="769934"/>
            <a:ext cx="3362099" cy="448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013933" y="1447008"/>
            <a:ext cx="3689200" cy="36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989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86700" y="42270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CC0000"/>
                </a:solidFill>
              </a:rPr>
              <a:t>To make UP</a:t>
            </a:r>
            <a:r>
              <a:rPr lang="uk"/>
              <a:t>- фарбуватися, миритися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498101" y="2647325"/>
            <a:ext cx="2645899" cy="22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31350" y="132763"/>
            <a:ext cx="5736900" cy="34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53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29900" y="1456325"/>
            <a:ext cx="35355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0B5394"/>
                </a:solidFill>
              </a:rPr>
              <a:t>To make UP FOR</a:t>
            </a:r>
            <a:r>
              <a:rPr lang="uk"/>
              <a:t> - компенсувати, надолужувати 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490025" y="0"/>
            <a:ext cx="4576374" cy="44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13050" y="2313725"/>
            <a:ext cx="2107636" cy="269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22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-168400" y="41042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A64D79"/>
                </a:solidFill>
              </a:rPr>
              <a:t>To mess ABOUT </a:t>
            </a:r>
            <a:r>
              <a:rPr lang="uk"/>
              <a:t>- бешкетувати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053525" y="84099"/>
            <a:ext cx="2713724" cy="42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329999">
            <a:off x="5216200" y="168649"/>
            <a:ext cx="3727949" cy="434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93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3196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FF0000"/>
                </a:solidFill>
              </a:rPr>
              <a:t>To miss OUT</a:t>
            </a:r>
            <a:r>
              <a:rPr lang="uk"/>
              <a:t> - випускати, бути відсутнім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179999">
            <a:off x="4211948" y="861448"/>
            <a:ext cx="4746050" cy="38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-617999">
            <a:off x="238137" y="1463200"/>
            <a:ext cx="3626724" cy="313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63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892725" y="802725"/>
            <a:ext cx="3151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uk">
                <a:solidFill>
                  <a:srgbClr val="0000FF"/>
                </a:solidFill>
              </a:rPr>
              <a:t>To mix UP </a:t>
            </a:r>
            <a:r>
              <a:rPr lang="uk"/>
              <a:t>- переплутати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282000">
            <a:off x="0" y="80774"/>
            <a:ext cx="5714999" cy="333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311999">
            <a:off x="5715000" y="2063108"/>
            <a:ext cx="3295850" cy="287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369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110</Words>
  <Application>Microsoft Office PowerPoint</Application>
  <PresentationFormat>On-screen Show (16:9)</PresentationFormat>
  <Paragraphs>23</Paragraphs>
  <Slides>19</Slides>
  <Notes>19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light-gradient</vt:lpstr>
      <vt:lpstr>PowerPoint Presentation</vt:lpstr>
      <vt:lpstr>To make FOR - прямувати</vt:lpstr>
      <vt:lpstr>To make INTO - трансформувати</vt:lpstr>
      <vt:lpstr>To make OUT - розрізняти (на слух, візуально), розуміти</vt:lpstr>
      <vt:lpstr>To make UP- фарбуватися, миритися</vt:lpstr>
      <vt:lpstr>To make UP FOR - компенсувати, надолужувати </vt:lpstr>
      <vt:lpstr>To mess ABOUT - бешкетувати</vt:lpstr>
      <vt:lpstr>To miss OUT - випускати, бути відсутнім</vt:lpstr>
      <vt:lpstr>To mix UP - переплутати</vt:lpstr>
      <vt:lpstr>To mount UP - накопичувати</vt:lpstr>
      <vt:lpstr>To move ON - переходити</vt:lpstr>
      <vt:lpstr>To naff OFF - відвалити, піти геть</vt:lpstr>
      <vt:lpstr>To nag AT - пиляти</vt:lpstr>
      <vt:lpstr>To name AFTER - називати на честь</vt:lpstr>
      <vt:lpstr>To narrow DOWN - звузити</vt:lpstr>
      <vt:lpstr>To nod OFF - задрімати</vt:lpstr>
      <vt:lpstr>To nose ABOUT  - рознюхувати</vt:lpstr>
      <vt:lpstr>To note DOWN - занотовувати, записувати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MX</cp:lastModifiedBy>
  <cp:revision>1</cp:revision>
  <dcterms:modified xsi:type="dcterms:W3CDTF">2014-05-18T20:47:44Z</dcterms:modified>
</cp:coreProperties>
</file>