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pPr/>
              <a:t>5/18/2014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pPr/>
              <a:t>5/18/2014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3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image" Target="../media/image3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5" Type="http://schemas.openxmlformats.org/officeDocument/2006/relationships/image" Target="../media/image3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5" Type="http://schemas.openxmlformats.org/officeDocument/2006/relationships/image" Target="../media/image3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5" Type="http://schemas.openxmlformats.org/officeDocument/2006/relationships/image" Target="../media/image3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3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5" Type="http://schemas.openxmlformats.org/officeDocument/2006/relationships/image" Target="../media/image3.pn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3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image" Target="../media/image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av"/><Relationship Id="rId1" Type="http://schemas.microsoft.com/office/2007/relationships/media" Target="../media/media23.wav"/><Relationship Id="rId5" Type="http://schemas.openxmlformats.org/officeDocument/2006/relationships/image" Target="../media/image3.png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av"/><Relationship Id="rId1" Type="http://schemas.microsoft.com/office/2007/relationships/media" Target="../media/media24.wav"/><Relationship Id="rId5" Type="http://schemas.openxmlformats.org/officeDocument/2006/relationships/image" Target="../media/image3.pn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3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3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76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15" y="136064"/>
            <a:ext cx="6523885" cy="543657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47527" y="3821321"/>
            <a:ext cx="380084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i="1" spc="30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pple Chancery"/>
                <a:cs typeface="Apple Chancery"/>
              </a:rPr>
              <a:t>Unit 16</a:t>
            </a:r>
            <a:endParaRPr lang="en-US" sz="6600" b="1" i="1" spc="3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pple Chancery"/>
              <a:cs typeface="Apple Chancery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2247" y="5718850"/>
            <a:ext cx="5993127" cy="923330"/>
          </a:xfrm>
          <a:prstGeom prst="rect">
            <a:avLst/>
          </a:prstGeom>
          <a:noFill/>
          <a:ln>
            <a:solidFill>
              <a:srgbClr val="8C73D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pple Casual"/>
                <a:cs typeface="Apple Casual"/>
              </a:rPr>
              <a:t>By Ann </a:t>
            </a:r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pple Casual"/>
                <a:cs typeface="Apple Casual"/>
              </a:rPr>
              <a:t>Bondaruk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pple Casual"/>
              <a:cs typeface="Apple Casual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0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096">
        <p:circle/>
      </p:transition>
    </mc:Choice>
    <mc:Fallback>
      <p:transition spd="slow" advTm="109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g Off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7576" cy="4227576"/>
          </a:xfrm>
          <a:prstGeom prst="rect">
            <a:avLst/>
          </a:prstGeom>
        </p:spPr>
      </p:pic>
      <p:pic>
        <p:nvPicPr>
          <p:cNvPr id="5" name="Изображение 4" descr="gnome_panel_force_quit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121" y="658752"/>
            <a:ext cx="3015399" cy="301539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07736" y="4002526"/>
            <a:ext cx="61897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ийти з обмеженої зони в комп’ютері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1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715">
        <p14:prism/>
      </p:transition>
    </mc:Choice>
    <mc:Fallback>
      <p:transition spd="slow" advTm="27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95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195" y="3182851"/>
            <a:ext cx="6456004" cy="32280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Изображение 4" descr="Chain-and-padlock-008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19" y="192477"/>
            <a:ext cx="4769623" cy="28617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Прямоугольник 5"/>
          <p:cNvSpPr/>
          <p:nvPr/>
        </p:nvSpPr>
        <p:spPr>
          <a:xfrm>
            <a:off x="273315" y="3676787"/>
            <a:ext cx="2573195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Lock away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61386" y="523934"/>
            <a:ext cx="4249010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амикати на ключ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6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2147">
        <p:checker/>
      </p:transition>
    </mc:Choice>
    <mc:Fallback>
      <p:transition spd="slow" advTm="2147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img-line-up_10575983777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21" y="2626123"/>
            <a:ext cx="8388364" cy="40096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" name="Изображение 3" descr="images-94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1223"/>
            <a:ext cx="3251200" cy="237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469366" y="244682"/>
            <a:ext cx="2623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Line up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0040" y="1440210"/>
            <a:ext cx="45506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икуватися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50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0">
        <p14:ferris dir="l"/>
      </p:transition>
    </mc:Choice>
    <mc:Fallback>
      <p:transition spd="slow" advTm="33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images-92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098" y="2940622"/>
            <a:ext cx="5229902" cy="39173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Изображение 3" descr="images-93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1" y="169674"/>
            <a:ext cx="4945645" cy="3291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604817" y="507859"/>
            <a:ext cx="28924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Light up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61" y="4012211"/>
            <a:ext cx="3491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апалити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73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793">
        <p14:ripple/>
      </p:transition>
    </mc:Choice>
    <mc:Fallback>
      <p:transition spd="slow" advTm="37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9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45" y="188248"/>
            <a:ext cx="4306832" cy="2866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Изображение 4" descr="3148457a496311e1a87612313804ec91_7.jpe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2" y="1938502"/>
            <a:ext cx="3713871" cy="3713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49543"/>
            <a:ext cx="4373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To look up to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94259" y="3144158"/>
            <a:ext cx="5349741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підлабузню- ватися</a:t>
            </a:r>
          </a:p>
          <a:p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рати приклад з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6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297">
        <p14:honeycomb/>
      </p:transition>
    </mc:Choice>
    <mc:Fallback>
      <p:transition spd="slow" advTm="62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90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288" y="3436827"/>
            <a:ext cx="2654300" cy="3060700"/>
          </a:xfrm>
          <a:prstGeom prst="rect">
            <a:avLst/>
          </a:prstGeom>
        </p:spPr>
      </p:pic>
      <p:pic>
        <p:nvPicPr>
          <p:cNvPr id="5" name="Изображение 4" descr="Dictionary-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185" y="0"/>
            <a:ext cx="5341815" cy="3467691"/>
          </a:xfrm>
          <a:prstGeom prst="rect">
            <a:avLst/>
          </a:prstGeom>
        </p:spPr>
      </p:pic>
      <p:pic>
        <p:nvPicPr>
          <p:cNvPr id="6" name="Изображение 5" descr="images-88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26645"/>
            <a:ext cx="2749229" cy="413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07351" y="556084"/>
            <a:ext cx="2816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up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7681" y="3436827"/>
            <a:ext cx="4501661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одивитися    у  словнику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91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957">
        <p14:window dir="vert"/>
      </p:transition>
    </mc:Choice>
    <mc:Fallback>
      <p:transition spd="slow" advTm="49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Cast-members-scripts-TOW-Musical2_copy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07" y="574378"/>
            <a:ext cx="5211402" cy="36649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91054" y="652534"/>
            <a:ext cx="4352946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through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0112" y="4976711"/>
            <a:ext cx="46503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переглянути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6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127">
        <p14:reveal/>
      </p:transition>
    </mc:Choice>
    <mc:Fallback>
      <p:transition spd="slow" advTm="3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bb-promo-loo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8" y="847654"/>
            <a:ext cx="7487495" cy="498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47987" y="0"/>
            <a:ext cx="3894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round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6795" y="5835646"/>
            <a:ext cx="34304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оглянути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1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332">
        <p:circle/>
      </p:transition>
    </mc:Choice>
    <mc:Fallback>
      <p:transition spd="slow" advTm="433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7" y="447973"/>
            <a:ext cx="5482381" cy="3894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189578" y="684684"/>
            <a:ext cx="271728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over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59310" y="4526611"/>
            <a:ext cx="7249483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глянути, проглянути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049">
        <p:blinds dir="vert"/>
      </p:transition>
    </mc:Choice>
    <mc:Fallback>
      <p:transition spd="slow" advTm="4049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82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90" y="241124"/>
            <a:ext cx="3017297" cy="44931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Изображение 4" descr="images-81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72" y="3227522"/>
            <a:ext cx="4351044" cy="30135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334634" y="861509"/>
            <a:ext cx="3240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into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498" y="5089236"/>
            <a:ext cx="409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озглядати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06095"/>
      </p:ext>
    </p:extLst>
  </p:cSld>
  <p:clrMapOvr>
    <a:masterClrMapping/>
  </p:clrMapOvr>
  <p:transition spd="slow" advTm="560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101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6" y="2772629"/>
            <a:ext cx="2891320" cy="23666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Изображение 4" descr="things_to_look_forward_to1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53" y="0"/>
            <a:ext cx="6434116" cy="310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Изображение 5" descr="look-forward-420x0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11" y="3524780"/>
            <a:ext cx="4110250" cy="2975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87306"/>
            <a:ext cx="271981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forward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786434"/>
            <a:ext cx="7935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екати з нетерпінням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6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426">
        <p:circle/>
      </p:transition>
    </mc:Choice>
    <mc:Fallback>
      <p:transition spd="slow" advTm="442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ok-out_MG_914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377258"/>
            <a:ext cx="5980779" cy="3984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672046" y="4896336"/>
            <a:ext cx="6134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ути обережним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3447">
        <p14:honeycomb/>
      </p:transition>
    </mc:Choice>
    <mc:Fallback>
      <p:transition spd="slow" advTm="34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83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884" y="123549"/>
            <a:ext cx="4764370" cy="29861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Изображение 4" descr="images-84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96" y="3236126"/>
            <a:ext cx="5048292" cy="3402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47279" y="974034"/>
            <a:ext cx="3201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like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5968" y="3844498"/>
            <a:ext cx="4328032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бути схожим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5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5130">
        <p14:ripple/>
      </p:transition>
    </mc:Choice>
    <mc:Fallback>
      <p:transition spd="slow" advTm="51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images-79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518" y="3054084"/>
            <a:ext cx="5246573" cy="36009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Изображение 3" descr="images-80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4" y="204325"/>
            <a:ext cx="4983213" cy="33161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349529" y="684684"/>
            <a:ext cx="3605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in on 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749" y="3963986"/>
            <a:ext cx="3542769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ровіду- вати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73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Tm="7709">
        <p14:flash/>
      </p:transition>
    </mc:Choice>
    <mc:Fallback>
      <p:transition spd="slow" advTm="77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7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848" y="157189"/>
            <a:ext cx="5529379" cy="64598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57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2029">
        <p14:glitter pattern="hexagon"/>
      </p:transition>
    </mc:Choice>
    <mc:Fallback>
      <p:transition spd="slow" advTm="202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74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80" y="-1"/>
            <a:ext cx="4666611" cy="4443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7689" y="4472325"/>
            <a:ext cx="7814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29997" dir="5400000" sy="-100000" algn="bl" rotWithShape="0"/>
                </a:effectLst>
                <a:latin typeface="Apple Casual"/>
                <a:cs typeface="Apple Casual"/>
              </a:rPr>
              <a:t>For your attention</a:t>
            </a:r>
            <a:endParaRPr lang="uk-UA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60000" endA="900" endPos="60000" dist="29997" dir="5400000" sy="-100000" algn="bl" rotWithShape="0"/>
              </a:effectLst>
              <a:latin typeface="Apple Casual"/>
              <a:cs typeface="Apple Casual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13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754">
        <p14:vortex dir="r"/>
      </p:transition>
    </mc:Choice>
    <mc:Fallback>
      <p:transition spd="slow" advTm="27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looking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27" y="736839"/>
            <a:ext cx="4727324" cy="4856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308472" y="736839"/>
            <a:ext cx="28948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for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36065" y="2083814"/>
            <a:ext cx="29857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укати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89484"/>
      </p:ext>
    </p:extLst>
  </p:cSld>
  <p:clrMapOvr>
    <a:masterClrMapping/>
  </p:clrMapOvr>
  <p:transition spd="slow" advTm="246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0222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37" y="177739"/>
            <a:ext cx="5002773" cy="668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12204" y="445559"/>
            <a:ext cx="47599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down on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099" y="3617897"/>
            <a:ext cx="3945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неважати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49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832">
        <p:split orient="vert"/>
      </p:transition>
    </mc:Choice>
    <mc:Fallback>
      <p:transition spd="slow" advTm="283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touch01-look-back-walkin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649" y="0"/>
            <a:ext cx="3739351" cy="6858000"/>
          </a:xfrm>
          <a:prstGeom prst="rect">
            <a:avLst/>
          </a:prstGeom>
        </p:spPr>
      </p:pic>
      <p:pic>
        <p:nvPicPr>
          <p:cNvPr id="5" name="Изображение 4" descr="rear-view-4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26" y="278812"/>
            <a:ext cx="5028365" cy="37660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232796" y="4044825"/>
            <a:ext cx="34703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back 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426" y="5445663"/>
            <a:ext cx="4240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глядатися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05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3060">
        <p14:reveal/>
      </p:transition>
    </mc:Choice>
    <mc:Fallback>
      <p:transition spd="slow" advTm="30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 descr="b_503b6cc2593fc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34" y="2317583"/>
            <a:ext cx="5408996" cy="45773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Изображение 4" descr="images-99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14" y="178477"/>
            <a:ext cx="3806214" cy="2532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Изображение 3" descr="images-100.jpe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8" y="246342"/>
            <a:ext cx="3338276" cy="43380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6"/>
          <p:cNvSpPr/>
          <p:nvPr/>
        </p:nvSpPr>
        <p:spPr>
          <a:xfrm>
            <a:off x="6514413" y="603065"/>
            <a:ext cx="2410463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Look after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900" y="5135873"/>
            <a:ext cx="3896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uk-UA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оглядати 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10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3165">
        <p14:glitter pattern="hexagon"/>
      </p:transition>
    </mc:Choice>
    <mc:Fallback>
      <p:transition spd="slow" advTm="3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97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28014" cy="3085198"/>
          </a:xfrm>
          <a:prstGeom prst="rect">
            <a:avLst/>
          </a:prstGeom>
        </p:spPr>
      </p:pic>
      <p:pic>
        <p:nvPicPr>
          <p:cNvPr id="5" name="Изображение 4" descr="auto-redirect-after-logout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50272" y="2623533"/>
            <a:ext cx="2355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Log on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53702" y="4140811"/>
            <a:ext cx="706082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айти в комп’ютерну сістему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67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695">
        <p14:flip dir="r"/>
      </p:transition>
    </mc:Choice>
    <mc:Fallback>
      <p:transition spd="slow" advTm="66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13457808-logout-ic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004" y="1344233"/>
            <a:ext cx="4956996" cy="4956996"/>
          </a:xfrm>
          <a:prstGeom prst="rect">
            <a:avLst/>
          </a:prstGeom>
        </p:spPr>
      </p:pic>
      <p:pic>
        <p:nvPicPr>
          <p:cNvPr id="4" name="Изображение 3" descr="Log-Out-icon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22" y="109229"/>
            <a:ext cx="4413523" cy="441352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4118195"/>
            <a:ext cx="667582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ийти з комп’ютерної системи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9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2112">
        <p14:warp dir="in"/>
      </p:transition>
    </mc:Choice>
    <mc:Fallback>
      <p:transition spd="slow" advTm="211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images-98.jpe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6" y="3816251"/>
            <a:ext cx="3041749" cy="3041749"/>
          </a:xfrm>
          <a:prstGeom prst="rect">
            <a:avLst/>
          </a:prstGeom>
        </p:spPr>
      </p:pic>
      <p:pic>
        <p:nvPicPr>
          <p:cNvPr id="6" name="Изображение 5" descr="images-96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32215" cy="3769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51496" y="1472360"/>
            <a:ext cx="5092504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uk-UA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айти в обмежену зону в комп’ютерній системі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51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4789">
        <p14:flythrough/>
      </p:transition>
    </mc:Choice>
    <mc:Fallback>
      <p:transition spd="slow" advTm="478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Исполнительная.thmx</Template>
  <TotalTime>238</TotalTime>
  <Words>122</Words>
  <Application>Microsoft Office PowerPoint</Application>
  <PresentationFormat>On-screen Show (4:3)</PresentationFormat>
  <Paragraphs>42</Paragraphs>
  <Slides>24</Slides>
  <Notes>0</Notes>
  <HiddenSlides>0</HiddenSlides>
  <MMClips>24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Исполнительная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MX</cp:lastModifiedBy>
  <cp:revision>9</cp:revision>
  <dcterms:created xsi:type="dcterms:W3CDTF">2014-02-13T00:43:55Z</dcterms:created>
  <dcterms:modified xsi:type="dcterms:W3CDTF">2014-05-18T21:03:32Z</dcterms:modified>
</cp:coreProperties>
</file>