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76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15" y="136064"/>
            <a:ext cx="6523885" cy="5436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8811" y="3821321"/>
            <a:ext cx="37582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 Chancery"/>
                <a:cs typeface="Apple Chancery"/>
              </a:rPr>
              <a:t>Unit 18</a:t>
            </a:r>
            <a:endParaRPr lang="en-US" sz="6600" b="1" i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2247" y="5718850"/>
            <a:ext cx="5993127" cy="923330"/>
          </a:xfrm>
          <a:prstGeom prst="rect">
            <a:avLst/>
          </a:prstGeom>
          <a:noFill/>
          <a:ln>
            <a:solidFill>
              <a:srgbClr val="8C73D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pple Casual"/>
                <a:cs typeface="Apple Casual"/>
              </a:rPr>
              <a:t>By Ann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pple Casual"/>
                <a:cs typeface="Apple Casual"/>
              </a:rPr>
              <a:t>Bondaruk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pple Casual"/>
              <a:cs typeface="Apple Casual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39">
        <p:circle/>
      </p:transition>
    </mc:Choice>
    <mc:Fallback>
      <p:transition spd="slow" advTm="153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69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11" y="2772395"/>
            <a:ext cx="4156716" cy="38029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Изображение 4" descr="images-59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1" y="239532"/>
            <a:ext cx="3806215" cy="2532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23980" y="535475"/>
            <a:ext cx="3127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Pass over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281" y="4042774"/>
            <a:ext cx="3949557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алишати без уваги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7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191">
        <p14:ripple/>
      </p:transition>
    </mc:Choice>
    <mc:Fallback>
      <p:transition spd="slow" advTm="3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mages-70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/>
          <a:stretch/>
        </p:blipFill>
        <p:spPr>
          <a:xfrm>
            <a:off x="5649625" y="929373"/>
            <a:ext cx="3320236" cy="266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 descr="images-71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95" y="3767944"/>
            <a:ext cx="4543808" cy="254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Изображение 6" descr="images-72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4" y="3140780"/>
            <a:ext cx="4119935" cy="219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 descr="images-73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8" y="85607"/>
            <a:ext cx="3713567" cy="292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123908" y="712520"/>
            <a:ext cx="232770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Pass out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83448"/>
            <a:ext cx="5555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знепритомніти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226">
        <p14:honeycomb/>
      </p:transition>
    </mc:Choice>
    <mc:Fallback>
      <p:transition spd="slow" advTm="4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7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48" y="157189"/>
            <a:ext cx="5529379" cy="64598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830">
        <p14:glitter pattern="hexagon"/>
      </p:transition>
    </mc:Choice>
    <mc:Fallback>
      <p:transition spd="slow" advTm="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74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80" y="-1"/>
            <a:ext cx="4666611" cy="4443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688" y="4472325"/>
            <a:ext cx="7814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Apple Casual"/>
                <a:cs typeface="Apple Casual"/>
              </a:rPr>
              <a:t>For your attention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60000" dist="29997" dir="5400000" sy="-100000" algn="bl" rotWithShape="0"/>
              </a:effectLst>
              <a:latin typeface="Apple Casual"/>
              <a:cs typeface="Apple Casual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660">
        <p14:vortex dir="r"/>
      </p:transition>
    </mc:Choice>
    <mc:Fallback>
      <p:transition spd="slow" advTm="36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bor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83" y="1080873"/>
            <a:ext cx="5110061" cy="383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991991" y="19283"/>
            <a:ext cx="2857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Occur to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4980" y="5159476"/>
            <a:ext cx="6442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падати на думку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694">
        <p14:flythrough/>
      </p:transition>
    </mc:Choice>
    <mc:Fallback>
      <p:transition spd="slow" advTm="3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angelfootstepswat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3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6004" y="986849"/>
            <a:ext cx="339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Pass away 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6192" y="4388448"/>
            <a:ext cx="3720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помирати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0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85">
        <p14:prism isContent="1" isInverted="1"/>
      </p:transition>
    </mc:Choice>
    <mc:Fallback>
      <p:transition spd="slow" advTm="2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4242133-9efffc3b-56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1" y="514019"/>
            <a:ext cx="7534305" cy="5664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48418" y="170466"/>
            <a:ext cx="2549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Pass by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149" y="5716537"/>
            <a:ext cx="719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роходити поблизу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324">
        <p14:window dir="vert"/>
      </p:transition>
    </mc:Choice>
    <mc:Fallback>
      <p:transition spd="slow" advTm="33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60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74" y="1793464"/>
            <a:ext cx="5017229" cy="330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69892" y="699602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Pass for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690" y="4978057"/>
            <a:ext cx="3113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сходити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8">
        <p14:ferris dir="l"/>
      </p:transition>
    </mc:Choice>
    <mc:Fallback>
      <p:transition spd="slow" advTm="5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6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791"/>
            <a:ext cx="9144000" cy="60079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7162" y="705861"/>
            <a:ext cx="304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Pay back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1992" y="4757464"/>
            <a:ext cx="732401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овернути, відплатити грощі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4042"/>
      </p:ext>
    </p:extLst>
  </p:cSld>
  <p:clrMapOvr>
    <a:masterClrMapping/>
  </p:clrMapOvr>
  <p:transition spd="slow" advTm="440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6148" y="472830"/>
            <a:ext cx="2518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Pay off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pic>
        <p:nvPicPr>
          <p:cNvPr id="5" name="Изображение 4" descr="images-65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12" y="-86076"/>
            <a:ext cx="3289300" cy="246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42695" y="2227178"/>
            <a:ext cx="480130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1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)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правдати себе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Изображение 7" descr="images-6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37" y="2966327"/>
            <a:ext cx="4335405" cy="2701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745207" y="3974846"/>
            <a:ext cx="57196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2)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овністю виплатити (борг)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2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14">
        <p:dissolve/>
      </p:transition>
    </mc:Choice>
    <mc:Fallback>
      <p:transition spd="slow" advTm="601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0159" y="8830"/>
            <a:ext cx="248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Pass of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pic>
        <p:nvPicPr>
          <p:cNvPr id="5" name="Изображение 4" descr="images-66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3" y="1204474"/>
            <a:ext cx="2857500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534" y="1371911"/>
            <a:ext cx="790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1)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9967" y="1604254"/>
            <a:ext cx="1607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7498" y="1604254"/>
            <a:ext cx="4064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вщухнути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Изображение 8" descr="images-18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7" y="4061974"/>
            <a:ext cx="3563086" cy="26688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5882" y="3914985"/>
            <a:ext cx="790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2)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4263" y="4376650"/>
            <a:ext cx="2761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eeting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6556" y="5014509"/>
            <a:ext cx="3230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пройти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451">
        <p:blinds dir="vert"/>
      </p:transition>
    </mc:Choice>
    <mc:Fallback>
      <p:transition spd="slow" advTm="645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67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19" y="197653"/>
            <a:ext cx="28575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Изображение 4" descr="images-68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54" y="3879176"/>
            <a:ext cx="361950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92366" y="1144995"/>
            <a:ext cx="4003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Pass on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 (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to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asual"/>
                <a:cs typeface="Apple Casual"/>
              </a:rPr>
              <a:t>)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asual"/>
              <a:cs typeface="Apple Casu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32833" y="3903496"/>
            <a:ext cx="55214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ередати комусь, перейти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950"/>
      </p:ext>
    </p:extLst>
  </p:cSld>
  <p:clrMapOvr>
    <a:masterClrMapping/>
  </p:clrMapOvr>
  <p:transition spd="slow" advTm="581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Исполнительная.thmx</Template>
  <TotalTime>137</TotalTime>
  <Words>77</Words>
  <Application>Microsoft Office PowerPoint</Application>
  <PresentationFormat>On-screen Show (4:3)</PresentationFormat>
  <Paragraphs>29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Исполнительная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MX</cp:lastModifiedBy>
  <cp:revision>12</cp:revision>
  <dcterms:created xsi:type="dcterms:W3CDTF">2014-02-12T21:01:03Z</dcterms:created>
  <dcterms:modified xsi:type="dcterms:W3CDTF">2014-05-18T21:16:45Z</dcterms:modified>
</cp:coreProperties>
</file>