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34" autoAdjust="0"/>
  </p:normalViewPr>
  <p:slideViewPr>
    <p:cSldViewPr>
      <p:cViewPr varScale="1">
        <p:scale>
          <a:sx n="52" d="100"/>
          <a:sy n="52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4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4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5" Type="http://schemas.openxmlformats.org/officeDocument/2006/relationships/image" Target="../media/image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4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image" Target="../media/image4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5" Type="http://schemas.openxmlformats.org/officeDocument/2006/relationships/image" Target="../media/image4.pn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4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data:image/jpeg;base64,/9j/4AAQSkZJRgABAQAAAQABAAD/2wCEAAkGBxQSEhUUExQVFRQVGR0YFhgWFxUeGBgeHxgeGRcgFxoYHCkgHh0mHBgcITEiJSkrLi4uHB8zODMsNygtLisBCgoKDg0OGxAQGywkHyQsLDIsLDY0LDQsLCwsLywsLCwsLC4wLSwsLCwsLCwsLCwsLCwsLCwsLCwsLCwsLCwsLP/AABEIAKAAoAMBIgACEQEDEQH/xAAcAAACAgMBAQAAAAAAAAAAAAAGBwAFAQMEAgj/xABREAACAQMBBAYGAwsHCQkAAAABAgMABBESBQYhMQcTIkFRYRQycYGRsTOhwSNCVWJydIKUsrPRFRdSU1SS0hYkJURjk6Kj8jRDRXODhKTT4f/EABkBAAMBAQEAAAAAAAAAAAAAAAABAgMEBf/EAC8RAAICAQMCAwcDBQAAAAAAAAABAhEDEiExBFETFIEyM0FhcaGxItHwI0JSYsH/2gAMAwEAAhEDEQA/AHjUqVKAJUrRfXaQxvLIcJGpZj4ADJpTT9Il27K/pFnaLKNUUEys0mk+qZG1DBYeVADgqUGbkb5vdSyW1zEsNzGocaG1RzIeGqMnjwPMceY4+BnQBKlSpQBKlSpQBKlSpQBKlVO823o7KHrXBYkhI419aRz6qr5nHPuAJ7qX91vztEOAP5PRzygaRy/kC2Rx91ADWqUM7lb2i+WRXjMNzCQJoSc4z6rKe9Tg8aJqAJUqVKAJUqVKAAVOkUu0oisLmVYpHiLK0AGpG0twaQEe8VtG/sn4Nvf/AI3/ANtUscXo+1r2HktwqXSDz4pLj3gGryuDN1U8c3GkQ5NMGekffGSbZ00foVzCJNKM8hg0gFgDnRIT9Vcm4m2I0ju43sprkvcyCQqLcqFB6tFIkkDYCqO7HPFWG+2xpLuBUjwQJAzxlygkUA8NYBK4OG5d1aN0t2mtpZZnVEaRQuhHZye0WZpJGALMSfCmur/p6nV9g1bFDsyC5tLq3litLkxW0sgUExazbyAYQ/dOJVuXHuHGmR/l5w42F8PLREflLVLZ7y28s5t1ZutGoFSrD1fW4kYq4rN9ZkjzH8i1s2Nv6g52d7/uQfk1Rd/o++0vR/6B+w1XbR2rHA0ayEgytoTAJGfM93OtlvfxyR9bGwdME5XjnHPFPzmSr0hrZ2fzgw/2a+/VpKn84MP9mvv1aSuHZ20o54hLG2YzniQRy586qod8rV0Lhm0q6xk6TzbOk+zgeNNdVkfER6mEf84MP9mvv1aSvLdIcQ/1S+P/ALZvtrVdziNGds6UBZsAk4HPgK8bPu1mjWVDlXGRS85Or0hqYG7670ek3sEixTRLBbzugnjKEyYHFQeeBgZ86s9kXmyhYxwTWsz6owZHNnOzO7DLv1gQknOTqzXFv1sqeaSJoYus0pJGe0FwHAGcnu4Ve7qbMe1tY4XfWyjie4eQ8hWkurqCltfYNWwGbp7wLa3sEshm0qktvM7QzAugYG3dsrzI+Bpm/wA5eze+4C/lI4+a151HxNY1HxrPz3+v3FrNq9JWyz/rkXvJ/hRBsna0N1GJbeRJYySNSHIyOY9tDWaVeyLaaxu7v0OTqpUlyFPGKSNgWRXTyOoBuYrfF1SndqilKz6GqUEbp9IsVy4guV9FuuQR2yknnE/I58Dx9tG9dRQuukyPqbzZt2OC9Y1tJ7JQDH7AGU/GrKtvStYGbZdxpzrjAlTHMGMhxj4Vx2N0JY0kHKRVf4jP2153XR3UjOZ0Cs1gVmuNcAuAJuIZ4tqMsLoguFWRtQJDBMgjyPP41z2e81zFeSRTEOnWGJeABDNloc4/pAYog3k3aF20b9a8TRhgCnM6sd+RjGPrriudyEfV92cFljGcAnVGeDZzzPEe+uuM8bX6u38+xQH3e2rm4hAkeNmQekRlR2lKNgggciOPA1Yz7wzxpOINCKrpICqL2YpFJ4KOeGwCfOrVN22hvJDo62G6DhnwA0JbJPljjXR/kOunT18nGIREgAZAbK5weOPCtHkx+gA5s/aj2sk1uCptSxGrHqiYHq2B/o127Lskm2PNGqgSoG6wYGrUhLDV38s499XFxuPGwYCVgrRLFjSD6pyGJzxPDwFbW3Nj9IjuA7Ky4LgAaZCBgk55Z45586l5YPh7/sAN3W9s4GdQZDHFJpKjtL6sy+/OfdWd19sS2kvUMQ9sJepB++Uvkxt7GA+dW83R9E0ccZmf7nqAOFzpY5APsPHPma9S7hRtKrmaTC6MrgdrQABk+wY5cM09eGq/nyDYKJb6JSQ0iAjmCwyOBIyM+AJ9xr3b3SSDKOrgHBKkEZ91UO0N01mcu8rcWDnCpxI4c+eCvDHvro3e3fW016XLBwoIKgcVzx4d51VyyUFG73Ey6NYqVKwMyUCbzR9XtFG7p4Sp9sbAj6mo7oQ6Q4sLbTf1Uyg+x+wfmPhW2B/rruOPJWX9jHMmiVQy+fd7D3Gu7Ym+V1s0BZy13ZjA1E/d4RyHE/SD24NajVTvQM27DxZB8XArtxzadI0Q+r+36yKSM/foy/EEfbSx6O59ezrb8VNB/RJX7Ka1KfcUaFuoeXUXk6D2a9S/U1PrVeO/mKfATLXrSfCuDbVv1ltMnPVG4/4Tj66Re6mxUu7hYWbQGBIYKDxAyOBxXFjgpK7M3KqR9BkVMUjdpwT7IutEM2eAbIGFYHudMkd1bukh9VzFcKMGWGOQeR4/I1axW+ReIOupQjd9Itmjacu3iUXKj39+PKrTaG88EVsLoapImIAKAZ4nHEEjv4VnpfYvUi6qUJnpCtBCsp1jWxATA18MZJAOAOPjXXPvnaJCkzSELJnQNJ1nBwez7e+jRLsGpBDUoQs+kaykYKWdM/fOvZ95BOPfV9tvbcNpGJJmwCcKBxLHn2QOdDi1tQ9SLA1ihjZO/tpcSLEpdXY4XUvAn2jOPfXTt3fG1tG0SOS/eqqSR7e4VLxyuiW097L6s4oa2Jvva3TiNGZXb1VcYz5AjIzS/wCkhep2l1oHHEcnnlf+mnHE3KnsQ5JbjkoZ6R487PnI5qAw9xBomzVNvjFqsbgeMTfKpxOpp/Mpcg5E+pQ3iAfiM1XbwrmNB4zQj/mrXRshswRHxRflWvawybceNzAP+atd8F+tfU0H5Sr2N2Np7Vi7utilH6cZz9a01KWM66NuXg/rLaF/gxFbdUrxMcuC88q+edjWLPcpCsnVuW0BwTwPEdxz3V9C0D23R2EuhcC4ORL1mnqh/S1Yzr92cV5uKainZzzTdFfb9F7NJqnuS4++0qdTfpM3D4GuPpftgj2ukYXq2QDwClcD/ipqUOb47qC/6rMpj6rVyTVnVp/GGPUojlepOQOO2wLbW3etxsdZUjAkCI5f74kkasnw41WbGbXsW7Qn6OUMPIdk/MGmI+74Nj6H1n/d6NenzznTn7arNk7kCC2ubfrywuABq6sDRjPdqOfq5Vayqt38Qrf0Azo73UivRM8xbSmFVVODkgkknywMe+ireeOzsIrbrYzO0SskKHGG9Usz8McOHcefKrfc7db0ASgSmUSFTxTTp05/GOc5+qs747qpfogLmN4ydDY1DtY1ArkZB0jv7qbncudilGo/MV2+UksqwXEkEUCShhGIxxIGDl/73D30Y7W3fbaGzrJkdRKidgMcB8qAwB8ewD7jXiToxLRBXvHZ14JlCY0XvAUvnj4gjlyrtg6O1FsYGuJC2tZA4UAKVUqAFJPDtHv+FU5x2piUXvaBPZ+22snjgvbRCIyCraAJUwchgw9fj8qIt7dtWtpcllt1ubmVVPaxoUYwuOByTz4fGvEfRkWkDXF28yjGRoIZh4amdsD4+6rLe3cRbyQSpL1TgBSNGpSB6uMMMH41LnDVyKpJC626ksF8rzIkUmqOUpH6q8QRjHs41f8ATHFi4hPjGR8GP8as7/oyMmljeO0mMSPIhbV4Y7eR4YJPtru2r0fCaKCP0hh1IYaigYvqIPHtDGMefOn4kbTsnS6YVbIk1QQt/SjQ/FRXjbqZtph4xv8AsmtuzLTqYY4tWrQoXVjGcDHLurO0BmKQfiN8jXMvaNULvdl82kB/EFbdo/SWg8by3/eiufdT/skH5Arpuz93svzyD95Xox956mvxHzS227w26PxrPj7pKZNLLeQ/6fj/ADNv263z+7l9By4LqpUqV4piSs4rFJ7pS2cYbsSKSFnGrgTwZcBvmp99XCGp0TJ0hw1nFC9xvQF2aLvI1sgAH+0PZ+fGgnos2UZrhp3JKw8s54u2cfAZPvFNY9m38Act6G8KzVBtne60tW0SSdsc1UFiPbjlXRsLeW3u8iF8svEqQQ2PHB7qEnV0WpLgt6lDzb5WwuDbFm6wNpPZ7IIGTluWMV4g3ztZmeKKQs4ViOywU4Uk4PhwqtL7FakEhFeaSnR1tqK1meSdyF6vA4EknI5AU0th70212SsL5cDOlgQ2PIHn7qMmNxM9SaLmpUqViMlaL9sRSHwRvka31w7dfFtMfCNv2TTjyAAbsD/NIPyBW3aDYmsj4XkH7ypsJMW0I8I1+VY2l9JZ/nlv+9FelH3nqafEflLLeQf6fj/M2/bpm0r9rvq2+4/q7RR/efNb5/dy+hUuC9qVKleKYkoU6S9l9dZMwHahPWD2cm+r5CiuvE0QdWVhlWBUjxBGDVRdOxNWfPJvZXijtxkqrlkUcyzYGPPy/KNOnZezv5PsGVeLpGzsfF9OT7gRj2CqLdTo+NrcCaWRJAg7AUH1u4nPgKPGUEEEZB4EHv8AGtcuRPZcEwjXIi9zxI0zslqt4+MlXYcMnixzzP8AGiDYWwbtNoxz+imCMv2gGUqoK4I55xmrG66NGWXrLW5MQ7gQ2pfIOpyRVxu7ue8M6z3F09w6ghQc6VzwPFmJ+GK0lkT3X/RRixcS2BvNpyRKca5nGrwUMcnz4CmDFuhBYR3E0bOx6h1GvTw7JyQQBz4cPbWN2txWtbr0h5xJ63ZEZHFu/Oo0T7csTcW8sIbQZFK6sZxnyyM0pT3ST2LjCt3yK3oq2RFcSzdbGsgRFwGGRkk8cewVyW8Sx7ZVbb1BOAuDkY+/A8h2vhV6OitwDpuxr/8ALIBGOIJD5q/3P3FSyfrXfrZcYU6cKg78DJyfOqc47uyVB7KgurFeqwa5GjRoxVFvzcdXYXLf7Mj48KvaEuk5/wDMxH3yyxx/Fsn6hV4lc0vmC5K2zTTGg8FA+quXaX0ln+eW/wC9FWBrh2h9Jafndv8AvRXdj9tFofVKm1brNt7Sf+rSGL4gt9lNUmlB0fTdal1dnldXMkgJ4YQHSmc+AzWvVusTHLgLalCl30hWSNp1s/iUUlfj3+6tu2t9LeK2E0bh2kVjCOPaIwDq8MEjOa8vw5djG0E1Slz0fXNxdymaS7ZurOXhwcYOQpJHDmDw8qvN8t847MFExJORwXuTzf8Ah303jerShatrCqpS9ffdZNnylGfr440DPgDtucDTjzB+Fad1N94oLcelTSSSuxJGCxUchk+7OPOn4UqDUhk1mqe93ktooUmeUBJBlOByw8l51xbF32tLqQRRuwc+qGUjV7D4+VSoyq6KUkEtSvLOAMngBxJ8B30n9gXd9tGeQRXTxDjJxJwoLcAAPbj3VcFqtjc6HFUpUwbfvdn3iwXMvXISoOTnsscalOMgjwPhRjtffqzt3MbOWdTgqik4PeM8s03B/DcFNMJawaHxvlbG2a5Us0aMFYBe0pPLIPtrYN6rf0T0skiInAyO0TnGAPGocX2ByRd0FdID6p7GL8d5T+ioUfW1FGxtprcxLKisqt6usYJHjjwoG23eiXazKOUEOn3sQT9lXgi9f0TCJ2Vx7Q+ktPzu3/erXZXFtD6S0/O7f96K6sftItDW6Rtr+i7NuZc4PVlV/Kbsr9ZpbbwWT2uxViTOVRBJjwJBkz8cGiHpSvUlu7Gyd1SMMbmbUwAIThGvHgcsTw8hVwjhxlSGB8CCPqo6zJTivUWTsJSDa9ouzjAsOu6kOCxQEg54FW58uAAr3vHZeiWFtFIoE0jPK2QNSKMYXyyWB9xpww7PiQ6kijRvFUUH4gZrNxZRyEF40cjkWRSR38CRXN4yvgx0nDu1slbaCNAqq+hesIABYgffHvwSaXPSZOh2hEsgxGioXwOJBbL+044U260XFlHJjrI0fHLWitj2ZFZwnUrY2rVCt6Qd4YriCFbdNKO7MTpCltHZXgO7Uzc+9a89IVjFa29pboiiTBeRgBqJAC8TzILE/wB0U0pNnxMQTFGSvBSUU47xjI4V6nso3IZ40ZhyLIpI7+BIzVrKlVITiJjeS3aG8iilbQsSRqjMupQAMk6e8a81ebIthdbQhc3iTyR9o6IWXsr4nlzIFMy5tY5MdYiPjlrVWx7Mis29skYwiKg8FUAfACh5tg0lRvtf9TZTtnBK6B7W7P20uuj3eK2skmaUsZHKhVVSeyoJ58uJbx7hTduLdJBh0Vxzwygj4Gub+SLf+oh/3Uf8KmM0o6WNrexWWofaN2966FbeDDt38E4qgPIsccfDNaLjehpYJ9LRWysfokTVJMXJLFnPd4nz5CnMqADAAA5YA4fCuZdmQgECGIBuYEaYPhkY41XirsLSLrc6zSTZF2qnLnUX4eqQuVGfYM/pVSbmbHkv2SJyfRYCXbHLLccDzOPcM+NHe+ey7mdFtrVEjgP0jZCg8eQUdw5nx+ZBsPZKWsKwx8l5nvY95PmabyUm1y/sGk33lylvE0jYWOJCccgAo4AfKlNu8jG5aWT6SaLrX9ryZA9wwKLOkCSW4aLZ9tGZZJfusyqQCI1I4ZPAaj8vOtVtuJtKe5LhUtEMYQtIVkYDOewinBPtIro6bE9F9zaK2NV3dJEuqR1RfFiB8KmyNl3G0JbdoIHEEc8UzTS9hWVHDHqwRqfI7+VMPd3o7tLUiRlNzP3yz9o5/FU9lR7BRfXVDCo7stIqts7t2t2Qbi3ilIGAXUEgeAPOhyfoo2Yx1LC0TeMUki4+Bo4qVsMAD0ZBfodoX8fkZVdfg6/bWs7i7QX1NrFh4S2qH61cfKmHUqHjg+UhUhctuxthfVu7N/yoZB8ia1PsrbS8lsX/AEpF+ymXUqPAx/4oNKFgbfbQ52lo3snb7RWtpNsj/wAOhPsuP/ymnUpeWxdhaUKg3m2PwUv6wv8ACp6btf8ABQ/WV/w016lLyuLt+Q0oVPpu1/wUP1lP8NY9N2v+Ch+sr/CmvUo8ri7fkNKFbDPtduezIx7bkf4TXSLfa55Wdqv5Vyx+SUyalPyuLt+Q0oXS7I2w3dYx/pSt9gr0u6m1W9a9tY/yLdm/acUw6lNdPjX9o9KBnc/dIWRllklNxczkdZMyheA9VUUE6VHt40TVKlbJUMlSpUo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data:image/jpeg;base64,/9j/4AAQSkZJRgABAQAAAQABAAD/2wCEAAkGBxQSEhUUExQVFRQVGR0YFhgWFxUeGBgeHxgeGRcgFxoYHCkgHh0mHBgcITEiJSkrLi4uHB8zODMsNygtLisBCgoKDg0OGxAQGywkHyQsLDIsLDY0LDQsLCwsLywsLCwsLC4wLSwsLCwsLCwsLCwsLCwsLCwsLCwsLCwsLCwsLP/AABEIAKAAoAMBIgACEQEDEQH/xAAcAAACAgMBAQAAAAAAAAAAAAAGBwAFAQMEAgj/xABREAACAQMBBAYGAwsHCQkAAAABAgMABBESBQYhMQcTIkFRYRQycYGRsTOhwSNCVWJydIKUsrPRFRdSU1SS0hYkJURjk6Kj8jRDRXODhKTT4f/EABkBAAMBAQEAAAAAAAAAAAAAAAABAgMEBf/EAC8RAAICAQMCAwcDBQAAAAAAAAABAhEDEiExBFETFIEyM0FhcaGxItHwI0JSYsH/2gAMAwEAAhEDEQA/AHjUqVKAJUrRfXaQxvLIcJGpZj4ADJpTT9Il27K/pFnaLKNUUEys0mk+qZG1DBYeVADgqUGbkb5vdSyW1zEsNzGocaG1RzIeGqMnjwPMceY4+BnQBKlSpQBKlSpQBKlSpQBKlVO823o7KHrXBYkhI419aRz6qr5nHPuAJ7qX91vztEOAP5PRzygaRy/kC2Rx91ADWqUM7lb2i+WRXjMNzCQJoSc4z6rKe9Tg8aJqAJUqVKAJUqVKAAVOkUu0oisLmVYpHiLK0AGpG0twaQEe8VtG/sn4Nvf/AI3/ANtUscXo+1r2HktwqXSDz4pLj3gGryuDN1U8c3GkQ5NMGekffGSbZ00foVzCJNKM8hg0gFgDnRIT9Vcm4m2I0ju43sprkvcyCQqLcqFB6tFIkkDYCqO7HPFWG+2xpLuBUjwQJAzxlygkUA8NYBK4OG5d1aN0t2mtpZZnVEaRQuhHZye0WZpJGALMSfCmur/p6nV9g1bFDsyC5tLq3litLkxW0sgUExazbyAYQ/dOJVuXHuHGmR/l5w42F8PLREflLVLZ7y28s5t1ZutGoFSrD1fW4kYq4rN9ZkjzH8i1s2Nv6g52d7/uQfk1Rd/o++0vR/6B+w1XbR2rHA0ayEgytoTAJGfM93OtlvfxyR9bGwdME5XjnHPFPzmSr0hrZ2fzgw/2a+/VpKn84MP9mvv1aSuHZ20o54hLG2YzniQRy586qod8rV0Lhm0q6xk6TzbOk+zgeNNdVkfER6mEf84MP9mvv1aSvLdIcQ/1S+P/ALZvtrVdziNGds6UBZsAk4HPgK8bPu1mjWVDlXGRS85Or0hqYG7670ek3sEixTRLBbzugnjKEyYHFQeeBgZ86s9kXmyhYxwTWsz6owZHNnOzO7DLv1gQknOTqzXFv1sqeaSJoYus0pJGe0FwHAGcnu4Ve7qbMe1tY4XfWyjie4eQ8hWkurqCltfYNWwGbp7wLa3sEshm0qktvM7QzAugYG3dsrzI+Bpm/wA5eze+4C/lI4+a151HxNY1HxrPz3+v3FrNq9JWyz/rkXvJ/hRBsna0N1GJbeRJYySNSHIyOY9tDWaVeyLaaxu7v0OTqpUlyFPGKSNgWRXTyOoBuYrfF1SndqilKz6GqUEbp9IsVy4guV9FuuQR2yknnE/I58Dx9tG9dRQuukyPqbzZt2OC9Y1tJ7JQDH7AGU/GrKtvStYGbZdxpzrjAlTHMGMhxj4Vx2N0JY0kHKRVf4jP2153XR3UjOZ0Cs1gVmuNcAuAJuIZ4tqMsLoguFWRtQJDBMgjyPP41z2e81zFeSRTEOnWGJeABDNloc4/pAYog3k3aF20b9a8TRhgCnM6sd+RjGPrriudyEfV92cFljGcAnVGeDZzzPEe+uuM8bX6u38+xQH3e2rm4hAkeNmQekRlR2lKNgggciOPA1Yz7wzxpOINCKrpICqL2YpFJ4KOeGwCfOrVN22hvJDo62G6DhnwA0JbJPljjXR/kOunT18nGIREgAZAbK5weOPCtHkx+gA5s/aj2sk1uCptSxGrHqiYHq2B/o127Lskm2PNGqgSoG6wYGrUhLDV38s499XFxuPGwYCVgrRLFjSD6pyGJzxPDwFbW3Nj9IjuA7Ky4LgAaZCBgk55Z45586l5YPh7/sAN3W9s4GdQZDHFJpKjtL6sy+/OfdWd19sS2kvUMQ9sJepB++Uvkxt7GA+dW83R9E0ccZmf7nqAOFzpY5APsPHPma9S7hRtKrmaTC6MrgdrQABk+wY5cM09eGq/nyDYKJb6JSQ0iAjmCwyOBIyM+AJ9xr3b3SSDKOrgHBKkEZ91UO0N01mcu8rcWDnCpxI4c+eCvDHvro3e3fW016XLBwoIKgcVzx4d51VyyUFG73Ey6NYqVKwMyUCbzR9XtFG7p4Sp9sbAj6mo7oQ6Q4sLbTf1Uyg+x+wfmPhW2B/rruOPJWX9jHMmiVQy+fd7D3Gu7Ym+V1s0BZy13ZjA1E/d4RyHE/SD24NajVTvQM27DxZB8XArtxzadI0Q+r+36yKSM/foy/EEfbSx6O59ezrb8VNB/RJX7Ka1KfcUaFuoeXUXk6D2a9S/U1PrVeO/mKfATLXrSfCuDbVv1ltMnPVG4/4Tj66Re6mxUu7hYWbQGBIYKDxAyOBxXFjgpK7M3KqR9BkVMUjdpwT7IutEM2eAbIGFYHudMkd1bukh9VzFcKMGWGOQeR4/I1axW+ReIOupQjd9Itmjacu3iUXKj39+PKrTaG88EVsLoapImIAKAZ4nHEEjv4VnpfYvUi6qUJnpCtBCsp1jWxATA18MZJAOAOPjXXPvnaJCkzSELJnQNJ1nBwez7e+jRLsGpBDUoQs+kaykYKWdM/fOvZ95BOPfV9tvbcNpGJJmwCcKBxLHn2QOdDi1tQ9SLA1ihjZO/tpcSLEpdXY4XUvAn2jOPfXTt3fG1tG0SOS/eqqSR7e4VLxyuiW097L6s4oa2Jvva3TiNGZXb1VcYz5AjIzS/wCkhep2l1oHHEcnnlf+mnHE3KnsQ5JbjkoZ6R487PnI5qAw9xBomzVNvjFqsbgeMTfKpxOpp/Mpcg5E+pQ3iAfiM1XbwrmNB4zQj/mrXRshswRHxRflWvawybceNzAP+atd8F+tfU0H5Sr2N2Np7Vi7utilH6cZz9a01KWM66NuXg/rLaF/gxFbdUrxMcuC88q+edjWLPcpCsnVuW0BwTwPEdxz3V9C0D23R2EuhcC4ORL1mnqh/S1Yzr92cV5uKainZzzTdFfb9F7NJqnuS4++0qdTfpM3D4GuPpftgj2ukYXq2QDwClcD/ipqUOb47qC/6rMpj6rVyTVnVp/GGPUojlepOQOO2wLbW3etxsdZUjAkCI5f74kkasnw41WbGbXsW7Qn6OUMPIdk/MGmI+74Nj6H1n/d6NenzznTn7arNk7kCC2ubfrywuABq6sDRjPdqOfq5Vayqt38Qrf0Azo73UivRM8xbSmFVVODkgkknywMe+ireeOzsIrbrYzO0SskKHGG9Usz8McOHcefKrfc7db0ASgSmUSFTxTTp05/GOc5+qs747qpfogLmN4ydDY1DtY1ArkZB0jv7qbncudilGo/MV2+UksqwXEkEUCShhGIxxIGDl/73D30Y7W3fbaGzrJkdRKidgMcB8qAwB8ewD7jXiToxLRBXvHZ14JlCY0XvAUvnj4gjlyrtg6O1FsYGuJC2tZA4UAKVUqAFJPDtHv+FU5x2piUXvaBPZ+22snjgvbRCIyCraAJUwchgw9fj8qIt7dtWtpcllt1ubmVVPaxoUYwuOByTz4fGvEfRkWkDXF28yjGRoIZh4amdsD4+6rLe3cRbyQSpL1TgBSNGpSB6uMMMH41LnDVyKpJC626ksF8rzIkUmqOUpH6q8QRjHs41f8ATHFi4hPjGR8GP8as7/oyMmljeO0mMSPIhbV4Y7eR4YJPtru2r0fCaKCP0hh1IYaigYvqIPHtDGMefOn4kbTsnS6YVbIk1QQt/SjQ/FRXjbqZtph4xv8AsmtuzLTqYY4tWrQoXVjGcDHLurO0BmKQfiN8jXMvaNULvdl82kB/EFbdo/SWg8by3/eiufdT/skH5Arpuz93svzyD95Xox956mvxHzS227w26PxrPj7pKZNLLeQ/6fj/ADNv263z+7l9By4LqpUqV4piSs4rFJ7pS2cYbsSKSFnGrgTwZcBvmp99XCGp0TJ0hw1nFC9xvQF2aLvI1sgAH+0PZ+fGgnos2UZrhp3JKw8s54u2cfAZPvFNY9m38Act6G8KzVBtne60tW0SSdsc1UFiPbjlXRsLeW3u8iF8svEqQQ2PHB7qEnV0WpLgt6lDzb5WwuDbFm6wNpPZ7IIGTluWMV4g3ztZmeKKQs4ViOywU4Uk4PhwqtL7FakEhFeaSnR1tqK1meSdyF6vA4EknI5AU0th70212SsL5cDOlgQ2PIHn7qMmNxM9SaLmpUqViMlaL9sRSHwRvka31w7dfFtMfCNv2TTjyAAbsD/NIPyBW3aDYmsj4XkH7ypsJMW0I8I1+VY2l9JZ/nlv+9FelH3nqafEflLLeQf6fj/M2/bpm0r9rvq2+4/q7RR/efNb5/dy+hUuC9qVKleKYkoU6S9l9dZMwHahPWD2cm+r5CiuvE0QdWVhlWBUjxBGDVRdOxNWfPJvZXijtxkqrlkUcyzYGPPy/KNOnZezv5PsGVeLpGzsfF9OT7gRj2CqLdTo+NrcCaWRJAg7AUH1u4nPgKPGUEEEZB4EHv8AGtcuRPZcEwjXIi9zxI0zslqt4+MlXYcMnixzzP8AGiDYWwbtNoxz+imCMv2gGUqoK4I55xmrG66NGWXrLW5MQ7gQ2pfIOpyRVxu7ue8M6z3F09w6ghQc6VzwPFmJ+GK0lkT3X/RRixcS2BvNpyRKca5nGrwUMcnz4CmDFuhBYR3E0bOx6h1GvTw7JyQQBz4cPbWN2txWtbr0h5xJ63ZEZHFu/Oo0T7csTcW8sIbQZFK6sZxnyyM0pT3ST2LjCt3yK3oq2RFcSzdbGsgRFwGGRkk8cewVyW8Sx7ZVbb1BOAuDkY+/A8h2vhV6OitwDpuxr/8ALIBGOIJD5q/3P3FSyfrXfrZcYU6cKg78DJyfOqc47uyVB7KgurFeqwa5GjRoxVFvzcdXYXLf7Mj48KvaEuk5/wDMxH3yyxx/Fsn6hV4lc0vmC5K2zTTGg8FA+quXaX0ln+eW/wC9FWBrh2h9Jafndv8AvRXdj9tFofVKm1brNt7Sf+rSGL4gt9lNUmlB0fTdal1dnldXMkgJ4YQHSmc+AzWvVusTHLgLalCl30hWSNp1s/iUUlfj3+6tu2t9LeK2E0bh2kVjCOPaIwDq8MEjOa8vw5djG0E1Slz0fXNxdymaS7ZurOXhwcYOQpJHDmDw8qvN8t847MFExJORwXuTzf8Ah303jerShatrCqpS9ffdZNnylGfr440DPgDtucDTjzB+Fad1N94oLcelTSSSuxJGCxUchk+7OPOn4UqDUhk1mqe93ktooUmeUBJBlOByw8l51xbF32tLqQRRuwc+qGUjV7D4+VSoyq6KUkEtSvLOAMngBxJ8B30n9gXd9tGeQRXTxDjJxJwoLcAAPbj3VcFqtjc6HFUpUwbfvdn3iwXMvXISoOTnsscalOMgjwPhRjtffqzt3MbOWdTgqik4PeM8s03B/DcFNMJawaHxvlbG2a5Us0aMFYBe0pPLIPtrYN6rf0T0skiInAyO0TnGAPGocX2ByRd0FdID6p7GL8d5T+ioUfW1FGxtprcxLKisqt6usYJHjjwoG23eiXazKOUEOn3sQT9lXgi9f0TCJ2Vx7Q+ktPzu3/erXZXFtD6S0/O7f96K6sftItDW6Rtr+i7NuZc4PVlV/Kbsr9ZpbbwWT2uxViTOVRBJjwJBkz8cGiHpSvUlu7Gyd1SMMbmbUwAIThGvHgcsTw8hVwjhxlSGB8CCPqo6zJTivUWTsJSDa9ouzjAsOu6kOCxQEg54FW58uAAr3vHZeiWFtFIoE0jPK2QNSKMYXyyWB9xpww7PiQ6kijRvFUUH4gZrNxZRyEF40cjkWRSR38CRXN4yvgx0nDu1slbaCNAqq+hesIABYgffHvwSaXPSZOh2hEsgxGioXwOJBbL+044U260XFlHJjrI0fHLWitj2ZFZwnUrY2rVCt6Qd4YriCFbdNKO7MTpCltHZXgO7Uzc+9a89IVjFa29pboiiTBeRgBqJAC8TzILE/wB0U0pNnxMQTFGSvBSUU47xjI4V6nso3IZ40ZhyLIpI7+BIzVrKlVITiJjeS3aG8iilbQsSRqjMupQAMk6e8a81ebIthdbQhc3iTyR9o6IWXsr4nlzIFMy5tY5MdYiPjlrVWx7Mis29skYwiKg8FUAfACh5tg0lRvtf9TZTtnBK6B7W7P20uuj3eK2skmaUsZHKhVVSeyoJ58uJbx7hTduLdJBh0Vxzwygj4Gub+SLf+oh/3Uf8KmM0o6WNrexWWofaN2966FbeDDt38E4qgPIsccfDNaLjehpYJ9LRWysfokTVJMXJLFnPd4nz5CnMqADAAA5YA4fCuZdmQgECGIBuYEaYPhkY41XirsLSLrc6zSTZF2qnLnUX4eqQuVGfYM/pVSbmbHkv2SJyfRYCXbHLLccDzOPcM+NHe+ey7mdFtrVEjgP0jZCg8eQUdw5nx+ZBsPZKWsKwx8l5nvY95PmabyUm1y/sGk33lylvE0jYWOJCccgAo4AfKlNu8jG5aWT6SaLrX9ryZA9wwKLOkCSW4aLZ9tGZZJfusyqQCI1I4ZPAaj8vOtVtuJtKe5LhUtEMYQtIVkYDOewinBPtIro6bE9F9zaK2NV3dJEuqR1RfFiB8KmyNl3G0JbdoIHEEc8UzTS9hWVHDHqwRqfI7+VMPd3o7tLUiRlNzP3yz9o5/FU9lR7BRfXVDCo7stIqts7t2t2Qbi3ilIGAXUEgeAPOhyfoo2Yx1LC0TeMUki4+Bo4qVsMAD0ZBfodoX8fkZVdfg6/bWs7i7QX1NrFh4S2qH61cfKmHUqHjg+UhUhctuxthfVu7N/yoZB8ia1PsrbS8lsX/AEpF+ymXUqPAx/4oNKFgbfbQ52lo3snb7RWtpNsj/wAOhPsuP/ymnUpeWxdhaUKg3m2PwUv6wv8ACp6btf8ABQ/WV/w016lLyuLt+Q0oVPpu1/wUP1lP8NY9N2v+Ch+sr/CmvUo8ri7fkNKFbDPtduezIx7bkf4TXSLfa55Wdqv5Vyx+SUyalPyuLt+Q0oXS7I2w3dYx/pSt9gr0u6m1W9a9tY/yLdm/acUw6lNdPjX9o9KBnc/dIWRllklNxczkdZMyheA9VUUE6VHt40TVKlbJUMlSpUo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data:image/jpeg;base64,/9j/4AAQSkZJRgABAQAAAQABAAD/2wCEAAkGBxQSEhUUExQVFRQVGR0YFhgWFxUeGBgeHxgeGRcgFxoYHCkgHh0mHBgcITEiJSkrLi4uHB8zODMsNygtLisBCgoKDg0OGxAQGywkHyQsLDIsLDY0LDQsLCwsLywsLCwsLC4wLSwsLCwsLCwsLCwsLCwsLCwsLCwsLCwsLCwsLP/AABEIAKAAoAMBIgACEQEDEQH/xAAcAAACAgMBAQAAAAAAAAAAAAAGBwAFAQMEAgj/xABREAACAQMBBAYGAwsHCQkAAAABAgMABBESBQYhMQcTIkFRYRQycYGRsTOhwSNCVWJydIKUsrPRFRdSU1SS0hYkJURjk6Kj8jRDRXODhKTT4f/EABkBAAMBAQEAAAAAAAAAAAAAAAABAgMEBf/EAC8RAAICAQMCAwcDBQAAAAAAAAABAhEDEiExBFETFIEyM0FhcaGxItHwI0JSYsH/2gAMAwEAAhEDEQA/AHjUqVKAJUrRfXaQxvLIcJGpZj4ADJpTT9Il27K/pFnaLKNUUEys0mk+qZG1DBYeVADgqUGbkb5vdSyW1zEsNzGocaG1RzIeGqMnjwPMceY4+BnQBKlSpQBKlSpQBKlSpQBKlVO823o7KHrXBYkhI419aRz6qr5nHPuAJ7qX91vztEOAP5PRzygaRy/kC2Rx91ADWqUM7lb2i+WRXjMNzCQJoSc4z6rKe9Tg8aJqAJUqVKAJUqVKAAVOkUu0oisLmVYpHiLK0AGpG0twaQEe8VtG/sn4Nvf/AI3/ANtUscXo+1r2HktwqXSDz4pLj3gGryuDN1U8c3GkQ5NMGekffGSbZ00foVzCJNKM8hg0gFgDnRIT9Vcm4m2I0ju43sprkvcyCQqLcqFB6tFIkkDYCqO7HPFWG+2xpLuBUjwQJAzxlygkUA8NYBK4OG5d1aN0t2mtpZZnVEaRQuhHZye0WZpJGALMSfCmur/p6nV9g1bFDsyC5tLq3litLkxW0sgUExazbyAYQ/dOJVuXHuHGmR/l5w42F8PLREflLVLZ7y28s5t1ZutGoFSrD1fW4kYq4rN9ZkjzH8i1s2Nv6g52d7/uQfk1Rd/o++0vR/6B+w1XbR2rHA0ayEgytoTAJGfM93OtlvfxyR9bGwdME5XjnHPFPzmSr0hrZ2fzgw/2a+/VpKn84MP9mvv1aSuHZ20o54hLG2YzniQRy586qod8rV0Lhm0q6xk6TzbOk+zgeNNdVkfER6mEf84MP9mvv1aSvLdIcQ/1S+P/ALZvtrVdziNGds6UBZsAk4HPgK8bPu1mjWVDlXGRS85Or0hqYG7670ek3sEixTRLBbzugnjKEyYHFQeeBgZ86s9kXmyhYxwTWsz6owZHNnOzO7DLv1gQknOTqzXFv1sqeaSJoYus0pJGe0FwHAGcnu4Ve7qbMe1tY4XfWyjie4eQ8hWkurqCltfYNWwGbp7wLa3sEshm0qktvM7QzAugYG3dsrzI+Bpm/wA5eze+4C/lI4+a151HxNY1HxrPz3+v3FrNq9JWyz/rkXvJ/hRBsna0N1GJbeRJYySNSHIyOY9tDWaVeyLaaxu7v0OTqpUlyFPGKSNgWRXTyOoBuYrfF1SndqilKz6GqUEbp9IsVy4guV9FuuQR2yknnE/I58Dx9tG9dRQuukyPqbzZt2OC9Y1tJ7JQDH7AGU/GrKtvStYGbZdxpzrjAlTHMGMhxj4Vx2N0JY0kHKRVf4jP2153XR3UjOZ0Cs1gVmuNcAuAJuIZ4tqMsLoguFWRtQJDBMgjyPP41z2e81zFeSRTEOnWGJeABDNloc4/pAYog3k3aF20b9a8TRhgCnM6sd+RjGPrriudyEfV92cFljGcAnVGeDZzzPEe+uuM8bX6u38+xQH3e2rm4hAkeNmQekRlR2lKNgggciOPA1Yz7wzxpOINCKrpICqL2YpFJ4KOeGwCfOrVN22hvJDo62G6DhnwA0JbJPljjXR/kOunT18nGIREgAZAbK5weOPCtHkx+gA5s/aj2sk1uCptSxGrHqiYHq2B/o127Lskm2PNGqgSoG6wYGrUhLDV38s499XFxuPGwYCVgrRLFjSD6pyGJzxPDwFbW3Nj9IjuA7Ky4LgAaZCBgk55Z45586l5YPh7/sAN3W9s4GdQZDHFJpKjtL6sy+/OfdWd19sS2kvUMQ9sJepB++Uvkxt7GA+dW83R9E0ccZmf7nqAOFzpY5APsPHPma9S7hRtKrmaTC6MrgdrQABk+wY5cM09eGq/nyDYKJb6JSQ0iAjmCwyOBIyM+AJ9xr3b3SSDKOrgHBKkEZ91UO0N01mcu8rcWDnCpxI4c+eCvDHvro3e3fW016XLBwoIKgcVzx4d51VyyUFG73Ey6NYqVKwMyUCbzR9XtFG7p4Sp9sbAj6mo7oQ6Q4sLbTf1Uyg+x+wfmPhW2B/rruOPJWX9jHMmiVQy+fd7D3Gu7Ym+V1s0BZy13ZjA1E/d4RyHE/SD24NajVTvQM27DxZB8XArtxzadI0Q+r+36yKSM/foy/EEfbSx6O59ezrb8VNB/RJX7Ka1KfcUaFuoeXUXk6D2a9S/U1PrVeO/mKfATLXrSfCuDbVv1ltMnPVG4/4Tj66Re6mxUu7hYWbQGBIYKDxAyOBxXFjgpK7M3KqR9BkVMUjdpwT7IutEM2eAbIGFYHudMkd1bukh9VzFcKMGWGOQeR4/I1axW+ReIOupQjd9Itmjacu3iUXKj39+PKrTaG88EVsLoapImIAKAZ4nHEEjv4VnpfYvUi6qUJnpCtBCsp1jWxATA18MZJAOAOPjXXPvnaJCkzSELJnQNJ1nBwez7e+jRLsGpBDUoQs+kaykYKWdM/fOvZ95BOPfV9tvbcNpGJJmwCcKBxLHn2QOdDi1tQ9SLA1ihjZO/tpcSLEpdXY4XUvAn2jOPfXTt3fG1tG0SOS/eqqSR7e4VLxyuiW097L6s4oa2Jvva3TiNGZXb1VcYz5AjIzS/wCkhep2l1oHHEcnnlf+mnHE3KnsQ5JbjkoZ6R487PnI5qAw9xBomzVNvjFqsbgeMTfKpxOpp/Mpcg5E+pQ3iAfiM1XbwrmNB4zQj/mrXRshswRHxRflWvawybceNzAP+atd8F+tfU0H5Sr2N2Np7Vi7utilH6cZz9a01KWM66NuXg/rLaF/gxFbdUrxMcuC88q+edjWLPcpCsnVuW0BwTwPEdxz3V9C0D23R2EuhcC4ORL1mnqh/S1Yzr92cV5uKainZzzTdFfb9F7NJqnuS4++0qdTfpM3D4GuPpftgj2ukYXq2QDwClcD/ipqUOb47qC/6rMpj6rVyTVnVp/GGPUojlepOQOO2wLbW3etxsdZUjAkCI5f74kkasnw41WbGbXsW7Qn6OUMPIdk/MGmI+74Nj6H1n/d6NenzznTn7arNk7kCC2ubfrywuABq6sDRjPdqOfq5Vayqt38Qrf0Azo73UivRM8xbSmFVVODkgkknywMe+ireeOzsIrbrYzO0SskKHGG9Usz8McOHcefKrfc7db0ASgSmUSFTxTTp05/GOc5+qs747qpfogLmN4ydDY1DtY1ArkZB0jv7qbncudilGo/MV2+UksqwXEkEUCShhGIxxIGDl/73D30Y7W3fbaGzrJkdRKidgMcB8qAwB8ewD7jXiToxLRBXvHZ14JlCY0XvAUvnj4gjlyrtg6O1FsYGuJC2tZA4UAKVUqAFJPDtHv+FU5x2piUXvaBPZ+22snjgvbRCIyCraAJUwchgw9fj8qIt7dtWtpcllt1ubmVVPaxoUYwuOByTz4fGvEfRkWkDXF28yjGRoIZh4amdsD4+6rLe3cRbyQSpL1TgBSNGpSB6uMMMH41LnDVyKpJC626ksF8rzIkUmqOUpH6q8QRjHs41f8ATHFi4hPjGR8GP8as7/oyMmljeO0mMSPIhbV4Y7eR4YJPtru2r0fCaKCP0hh1IYaigYvqIPHtDGMefOn4kbTsnS6YVbIk1QQt/SjQ/FRXjbqZtph4xv8AsmtuzLTqYY4tWrQoXVjGcDHLurO0BmKQfiN8jXMvaNULvdl82kB/EFbdo/SWg8by3/eiufdT/skH5Arpuz93svzyD95Xox956mvxHzS227w26PxrPj7pKZNLLeQ/6fj/ADNv263z+7l9By4LqpUqV4piSs4rFJ7pS2cYbsSKSFnGrgTwZcBvmp99XCGp0TJ0hw1nFC9xvQF2aLvI1sgAH+0PZ+fGgnos2UZrhp3JKw8s54u2cfAZPvFNY9m38Act6G8KzVBtne60tW0SSdsc1UFiPbjlXRsLeW3u8iF8svEqQQ2PHB7qEnV0WpLgt6lDzb5WwuDbFm6wNpPZ7IIGTluWMV4g3ztZmeKKQs4ViOywU4Uk4PhwqtL7FakEhFeaSnR1tqK1meSdyF6vA4EknI5AU0th70212SsL5cDOlgQ2PIHn7qMmNxM9SaLmpUqViMlaL9sRSHwRvka31w7dfFtMfCNv2TTjyAAbsD/NIPyBW3aDYmsj4XkH7ypsJMW0I8I1+VY2l9JZ/nlv+9FelH3nqafEflLLeQf6fj/M2/bpm0r9rvq2+4/q7RR/efNb5/dy+hUuC9qVKleKYkoU6S9l9dZMwHahPWD2cm+r5CiuvE0QdWVhlWBUjxBGDVRdOxNWfPJvZXijtxkqrlkUcyzYGPPy/KNOnZezv5PsGVeLpGzsfF9OT7gRj2CqLdTo+NrcCaWRJAg7AUH1u4nPgKPGUEEEZB4EHv8AGtcuRPZcEwjXIi9zxI0zslqt4+MlXYcMnixzzP8AGiDYWwbtNoxz+imCMv2gGUqoK4I55xmrG66NGWXrLW5MQ7gQ2pfIOpyRVxu7ue8M6z3F09w6ghQc6VzwPFmJ+GK0lkT3X/RRixcS2BvNpyRKca5nGrwUMcnz4CmDFuhBYR3E0bOx6h1GvTw7JyQQBz4cPbWN2txWtbr0h5xJ63ZEZHFu/Oo0T7csTcW8sIbQZFK6sZxnyyM0pT3ST2LjCt3yK3oq2RFcSzdbGsgRFwGGRkk8cewVyW8Sx7ZVbb1BOAuDkY+/A8h2vhV6OitwDpuxr/8ALIBGOIJD5q/3P3FSyfrXfrZcYU6cKg78DJyfOqc47uyVB7KgurFeqwa5GjRoxVFvzcdXYXLf7Mj48KvaEuk5/wDMxH3yyxx/Fsn6hV4lc0vmC5K2zTTGg8FA+quXaX0ln+eW/wC9FWBrh2h9Jafndv8AvRXdj9tFofVKm1brNt7Sf+rSGL4gt9lNUmlB0fTdal1dnldXMkgJ4YQHSmc+AzWvVusTHLgLalCl30hWSNp1s/iUUlfj3+6tu2t9LeK2E0bh2kVjCOPaIwDq8MEjOa8vw5djG0E1Slz0fXNxdymaS7ZurOXhwcYOQpJHDmDw8qvN8t847MFExJORwXuTzf8Ah303jerShatrCqpS9ffdZNnylGfr440DPgDtucDTjzB+Fad1N94oLcelTSSSuxJGCxUchk+7OPOn4UqDUhk1mqe93ktooUmeUBJBlOByw8l51xbF32tLqQRRuwc+qGUjV7D4+VSoyq6KUkEtSvLOAMngBxJ8B30n9gXd9tGeQRXTxDjJxJwoLcAAPbj3VcFqtjc6HFUpUwbfvdn3iwXMvXISoOTnsscalOMgjwPhRjtffqzt3MbOWdTgqik4PeM8s03B/DcFNMJawaHxvlbG2a5Us0aMFYBe0pPLIPtrYN6rf0T0skiInAyO0TnGAPGocX2ByRd0FdID6p7GL8d5T+ioUfW1FGxtprcxLKisqt6usYJHjjwoG23eiXazKOUEOn3sQT9lXgi9f0TCJ2Vx7Q+ktPzu3/erXZXFtD6S0/O7f96K6sftItDW6Rtr+i7NuZc4PVlV/Kbsr9ZpbbwWT2uxViTOVRBJjwJBkz8cGiHpSvUlu7Gyd1SMMbmbUwAIThGvHgcsTw8hVwjhxlSGB8CCPqo6zJTivUWTsJSDa9ouzjAsOu6kOCxQEg54FW58uAAr3vHZeiWFtFIoE0jPK2QNSKMYXyyWB9xpww7PiQ6kijRvFUUH4gZrNxZRyEF40cjkWRSR38CRXN4yvgx0nDu1slbaCNAqq+hesIABYgffHvwSaXPSZOh2hEsgxGioXwOJBbL+044U260XFlHJjrI0fHLWitj2ZFZwnUrY2rVCt6Qd4YriCFbdNKO7MTpCltHZXgO7Uzc+9a89IVjFa29pboiiTBeRgBqJAC8TzILE/wB0U0pNnxMQTFGSvBSUU47xjI4V6nso3IZ40ZhyLIpI7+BIzVrKlVITiJjeS3aG8iilbQsSRqjMupQAMk6e8a81ebIthdbQhc3iTyR9o6IWXsr4nlzIFMy5tY5MdYiPjlrVWx7Mis29skYwiKg8FUAfACh5tg0lRvtf9TZTtnBK6B7W7P20uuj3eK2skmaUsZHKhVVSeyoJ58uJbx7hTduLdJBh0Vxzwygj4Gub+SLf+oh/3Uf8KmM0o6WNrexWWofaN2966FbeDDt38E4qgPIsccfDNaLjehpYJ9LRWysfokTVJMXJLFnPd4nz5CnMqADAAA5YA4fCuZdmQgECGIBuYEaYPhkY41XirsLSLrc6zSTZF2qnLnUX4eqQuVGfYM/pVSbmbHkv2SJyfRYCXbHLLccDzOPcM+NHe+ey7mdFtrVEjgP0jZCg8eQUdw5nx+ZBsPZKWsKwx8l5nvY95PmabyUm1y/sGk33lylvE0jYWOJCccgAo4AfKlNu8jG5aWT6SaLrX9ryZA9wwKLOkCSW4aLZ9tGZZJfusyqQCI1I4ZPAaj8vOtVtuJtKe5LhUtEMYQtIVkYDOewinBPtIro6bE9F9zaK2NV3dJEuqR1RfFiB8KmyNl3G0JbdoIHEEc8UzTS9hWVHDHqwRqfI7+VMPd3o7tLUiRlNzP3yz9o5/FU9lR7BRfXVDCo7stIqts7t2t2Qbi3ilIGAXUEgeAPOhyfoo2Yx1LC0TeMUki4+Bo4qVsMAD0ZBfodoX8fkZVdfg6/bWs7i7QX1NrFh4S2qH61cfKmHUqHjg+UhUhctuxthfVu7N/yoZB8ia1PsrbS8lsX/AEpF+ymXUqPAx/4oNKFgbfbQ52lo3snb7RWtpNsj/wAOhPsuP/ymnUpeWxdhaUKg3m2PwUv6wv8ACp6btf8ABQ/WV/w016lLyuLt+Q0oVPpu1/wUP1lP8NY9N2v+Ch+sr/CmvUo8ri7fkNKFbDPtduezIx7bkf4TXSLfa55Wdqv5Vyx+SUyalPyuLt+Q0oXS7I2w3dYx/pSt9gr0u6m1W9a9tY/yLdm/acUw6lNdPjX9o9KBnc/dIWRllklNxczkdZMyheA9VUUE6VHt40TVKlbJUMlSpUo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2" name="AutoShape 8" descr="data:image/jpeg;base64,/9j/4AAQSkZJRgABAQAAAQABAAD/2wCEAAkGBxQSEhUUExQVFRQVGR0YFhgWFxUeGBgeHxgeGRcgFxoYHCkgHh0mHBgcITEiJSkrLi4uHB8zODMsNygtLisBCgoKDg0OGxAQGywkHyQsLDIsLDY0LDQsLCwsLywsLCwsLC4wLSwsLCwsLCwsLCwsLCwsLCwsLCwsLCwsLCwsLP/AABEIAKAAoAMBIgACEQEDEQH/xAAcAAACAgMBAQAAAAAAAAAAAAAGBwAFAQMEAgj/xABREAACAQMBBAYGAwsHCQkAAAABAgMABBESBQYhMQcTIkFRYRQycYGRsTOhwSNCVWJydIKUsrPRFRdSU1SS0hYkJURjk6Kj8jRDRXODhKTT4f/EABkBAAMBAQEAAAAAAAAAAAAAAAABAgMEBf/EAC8RAAICAQMCAwcDBQAAAAAAAAABAhEDEiExBFETFIEyM0FhcaGxItHwI0JSYsH/2gAMAwEAAhEDEQA/AHjUqVKAJUrRfXaQxvLIcJGpZj4ADJpTT9Il27K/pFnaLKNUUEys0mk+qZG1DBYeVADgqUGbkb5vdSyW1zEsNzGocaG1RzIeGqMnjwPMceY4+BnQBKlSpQBKlSpQBKlSpQBKlVO823o7KHrXBYkhI419aRz6qr5nHPuAJ7qX91vztEOAP5PRzygaRy/kC2Rx91ADWqUM7lb2i+WRXjMNzCQJoSc4z6rKe9Tg8aJqAJUqVKAJUqVKAAVOkUu0oisLmVYpHiLK0AGpG0twaQEe8VtG/sn4Nvf/AI3/ANtUscXo+1r2HktwqXSDz4pLj3gGryuDN1U8c3GkQ5NMGekffGSbZ00foVzCJNKM8hg0gFgDnRIT9Vcm4m2I0ju43sprkvcyCQqLcqFB6tFIkkDYCqO7HPFWG+2xpLuBUjwQJAzxlygkUA8NYBK4OG5d1aN0t2mtpZZnVEaRQuhHZye0WZpJGALMSfCmur/p6nV9g1bFDsyC5tLq3litLkxW0sgUExazbyAYQ/dOJVuXHuHGmR/l5w42F8PLREflLVLZ7y28s5t1ZutGoFSrD1fW4kYq4rN9ZkjzH8i1s2Nv6g52d7/uQfk1Rd/o++0vR/6B+w1XbR2rHA0ayEgytoTAJGfM93OtlvfxyR9bGwdME5XjnHPFPzmSr0hrZ2fzgw/2a+/VpKn84MP9mvv1aSuHZ20o54hLG2YzniQRy586qod8rV0Lhm0q6xk6TzbOk+zgeNNdVkfER6mEf84MP9mvv1aSvLdIcQ/1S+P/ALZvtrVdziNGds6UBZsAk4HPgK8bPu1mjWVDlXGRS85Or0hqYG7670ek3sEixTRLBbzugnjKEyYHFQeeBgZ86s9kXmyhYxwTWsz6owZHNnOzO7DLv1gQknOTqzXFv1sqeaSJoYus0pJGe0FwHAGcnu4Ve7qbMe1tY4XfWyjie4eQ8hWkurqCltfYNWwGbp7wLa3sEshm0qktvM7QzAugYG3dsrzI+Bpm/wA5eze+4C/lI4+a151HxNY1HxrPz3+v3FrNq9JWyz/rkXvJ/hRBsna0N1GJbeRJYySNSHIyOY9tDWaVeyLaaxu7v0OTqpUlyFPGKSNgWRXTyOoBuYrfF1SndqilKz6GqUEbp9IsVy4guV9FuuQR2yknnE/I58Dx9tG9dRQuukyPqbzZt2OC9Y1tJ7JQDH7AGU/GrKtvStYGbZdxpzrjAlTHMGMhxj4Vx2N0JY0kHKRVf4jP2153XR3UjOZ0Cs1gVmuNcAuAJuIZ4tqMsLoguFWRtQJDBMgjyPP41z2e81zFeSRTEOnWGJeABDNloc4/pAYog3k3aF20b9a8TRhgCnM6sd+RjGPrriudyEfV92cFljGcAnVGeDZzzPEe+uuM8bX6u38+xQH3e2rm4hAkeNmQekRlR2lKNgggciOPA1Yz7wzxpOINCKrpICqL2YpFJ4KOeGwCfOrVN22hvJDo62G6DhnwA0JbJPljjXR/kOunT18nGIREgAZAbK5weOPCtHkx+gA5s/aj2sk1uCptSxGrHqiYHq2B/o127Lskm2PNGqgSoG6wYGrUhLDV38s499XFxuPGwYCVgrRLFjSD6pyGJzxPDwFbW3Nj9IjuA7Ky4LgAaZCBgk55Z45586l5YPh7/sAN3W9s4GdQZDHFJpKjtL6sy+/OfdWd19sS2kvUMQ9sJepB++Uvkxt7GA+dW83R9E0ccZmf7nqAOFzpY5APsPHPma9S7hRtKrmaTC6MrgdrQABk+wY5cM09eGq/nyDYKJb6JSQ0iAjmCwyOBIyM+AJ9xr3b3SSDKOrgHBKkEZ91UO0N01mcu8rcWDnCpxI4c+eCvDHvro3e3fW016XLBwoIKgcVzx4d51VyyUFG73Ey6NYqVKwMyUCbzR9XtFG7p4Sp9sbAj6mo7oQ6Q4sLbTf1Uyg+x+wfmPhW2B/rruOPJWX9jHMmiVQy+fd7D3Gu7Ym+V1s0BZy13ZjA1E/d4RyHE/SD24NajVTvQM27DxZB8XArtxzadI0Q+r+36yKSM/foy/EEfbSx6O59ezrb8VNB/RJX7Ka1KfcUaFuoeXUXk6D2a9S/U1PrVeO/mKfATLXrSfCuDbVv1ltMnPVG4/4Tj66Re6mxUu7hYWbQGBIYKDxAyOBxXFjgpK7M3KqR9BkVMUjdpwT7IutEM2eAbIGFYHudMkd1bukh9VzFcKMGWGOQeR4/I1axW+ReIOupQjd9Itmjacu3iUXKj39+PKrTaG88EVsLoapImIAKAZ4nHEEjv4VnpfYvUi6qUJnpCtBCsp1jWxATA18MZJAOAOPjXXPvnaJCkzSELJnQNJ1nBwez7e+jRLsGpBDUoQs+kaykYKWdM/fOvZ95BOPfV9tvbcNpGJJmwCcKBxLHn2QOdDi1tQ9SLA1ihjZO/tpcSLEpdXY4XUvAn2jOPfXTt3fG1tG0SOS/eqqSR7e4VLxyuiW097L6s4oa2Jvva3TiNGZXb1VcYz5AjIzS/wCkhep2l1oHHEcnnlf+mnHE3KnsQ5JbjkoZ6R487PnI5qAw9xBomzVNvjFqsbgeMTfKpxOpp/Mpcg5E+pQ3iAfiM1XbwrmNB4zQj/mrXRshswRHxRflWvawybceNzAP+atd8F+tfU0H5Sr2N2Np7Vi7utilH6cZz9a01KWM66NuXg/rLaF/gxFbdUrxMcuC88q+edjWLPcpCsnVuW0BwTwPEdxz3V9C0D23R2EuhcC4ORL1mnqh/S1Yzr92cV5uKainZzzTdFfb9F7NJqnuS4++0qdTfpM3D4GuPpftgj2ukYXq2QDwClcD/ipqUOb47qC/6rMpj6rVyTVnVp/GGPUojlepOQOO2wLbW3etxsdZUjAkCI5f74kkasnw41WbGbXsW7Qn6OUMPIdk/MGmI+74Nj6H1n/d6NenzznTn7arNk7kCC2ubfrywuABq6sDRjPdqOfq5Vayqt38Qrf0Azo73UivRM8xbSmFVVODkgkknywMe+ireeOzsIrbrYzO0SskKHGG9Usz8McOHcefKrfc7db0ASgSmUSFTxTTp05/GOc5+qs747qpfogLmN4ydDY1DtY1ArkZB0jv7qbncudilGo/MV2+UksqwXEkEUCShhGIxxIGDl/73D30Y7W3fbaGzrJkdRKidgMcB8qAwB8ewD7jXiToxLRBXvHZ14JlCY0XvAUvnj4gjlyrtg6O1FsYGuJC2tZA4UAKVUqAFJPDtHv+FU5x2piUXvaBPZ+22snjgvbRCIyCraAJUwchgw9fj8qIt7dtWtpcllt1ubmVVPaxoUYwuOByTz4fGvEfRkWkDXF28yjGRoIZh4amdsD4+6rLe3cRbyQSpL1TgBSNGpSB6uMMMH41LnDVyKpJC626ksF8rzIkUmqOUpH6q8QRjHs41f8ATHFi4hPjGR8GP8as7/oyMmljeO0mMSPIhbV4Y7eR4YJPtru2r0fCaKCP0hh1IYaigYvqIPHtDGMefOn4kbTsnS6YVbIk1QQt/SjQ/FRXjbqZtph4xv8AsmtuzLTqYY4tWrQoXVjGcDHLurO0BmKQfiN8jXMvaNULvdl82kB/EFbdo/SWg8by3/eiufdT/skH5Arpuz93svzyD95Xox956mvxHzS227w26PxrPj7pKZNLLeQ/6fj/ADNv263z+7l9By4LqpUqV4piSs4rFJ7pS2cYbsSKSFnGrgTwZcBvmp99XCGp0TJ0hw1nFC9xvQF2aLvI1sgAH+0PZ+fGgnos2UZrhp3JKw8s54u2cfAZPvFNY9m38Act6G8KzVBtne60tW0SSdsc1UFiPbjlXRsLeW3u8iF8svEqQQ2PHB7qEnV0WpLgt6lDzb5WwuDbFm6wNpPZ7IIGTluWMV4g3ztZmeKKQs4ViOywU4Uk4PhwqtL7FakEhFeaSnR1tqK1meSdyF6vA4EknI5AU0th70212SsL5cDOlgQ2PIHn7qMmNxM9SaLmpUqViMlaL9sRSHwRvka31w7dfFtMfCNv2TTjyAAbsD/NIPyBW3aDYmsj4XkH7ypsJMW0I8I1+VY2l9JZ/nlv+9FelH3nqafEflLLeQf6fj/M2/bpm0r9rvq2+4/q7RR/efNb5/dy+hUuC9qVKleKYkoU6S9l9dZMwHahPWD2cm+r5CiuvE0QdWVhlWBUjxBGDVRdOxNWfPJvZXijtxkqrlkUcyzYGPPy/KNOnZezv5PsGVeLpGzsfF9OT7gRj2CqLdTo+NrcCaWRJAg7AUH1u4nPgKPGUEEEZB4EHv8AGtcuRPZcEwjXIi9zxI0zslqt4+MlXYcMnixzzP8AGiDYWwbtNoxz+imCMv2gGUqoK4I55xmrG66NGWXrLW5MQ7gQ2pfIOpyRVxu7ue8M6z3F09w6ghQc6VzwPFmJ+GK0lkT3X/RRixcS2BvNpyRKca5nGrwUMcnz4CmDFuhBYR3E0bOx6h1GvTw7JyQQBz4cPbWN2txWtbr0h5xJ63ZEZHFu/Oo0T7csTcW8sIbQZFK6sZxnyyM0pT3ST2LjCt3yK3oq2RFcSzdbGsgRFwGGRkk8cewVyW8Sx7ZVbb1BOAuDkY+/A8h2vhV6OitwDpuxr/8ALIBGOIJD5q/3P3FSyfrXfrZcYU6cKg78DJyfOqc47uyVB7KgurFeqwa5GjRoxVFvzcdXYXLf7Mj48KvaEuk5/wDMxH3yyxx/Fsn6hV4lc0vmC5K2zTTGg8FA+quXaX0ln+eW/wC9FWBrh2h9Jafndv8AvRXdj9tFofVKm1brNt7Sf+rSGL4gt9lNUmlB0fTdal1dnldXMkgJ4YQHSmc+AzWvVusTHLgLalCl30hWSNp1s/iUUlfj3+6tu2t9LeK2E0bh2kVjCOPaIwDq8MEjOa8vw5djG0E1Slz0fXNxdymaS7ZurOXhwcYOQpJHDmDw8qvN8t847MFExJORwXuTzf8Ah303jerShatrCqpS9ffdZNnylGfr440DPgDtucDTjzB+Fad1N94oLcelTSSSuxJGCxUchk+7OPOn4UqDUhk1mqe93ktooUmeUBJBlOByw8l51xbF32tLqQRRuwc+qGUjV7D4+VSoyq6KUkEtSvLOAMngBxJ8B30n9gXd9tGeQRXTxDjJxJwoLcAAPbj3VcFqtjc6HFUpUwbfvdn3iwXMvXISoOTnsscalOMgjwPhRjtffqzt3MbOWdTgqik4PeM8s03B/DcFNMJawaHxvlbG2a5Us0aMFYBe0pPLIPtrYN6rf0T0skiInAyO0TnGAPGocX2ByRd0FdID6p7GL8d5T+ioUfW1FGxtprcxLKisqt6usYJHjjwoG23eiXazKOUEOn3sQT9lXgi9f0TCJ2Vx7Q+ktPzu3/erXZXFtD6S0/O7f96K6sftItDW6Rtr+i7NuZc4PVlV/Kbsr9ZpbbwWT2uxViTOVRBJjwJBkz8cGiHpSvUlu7Gyd1SMMbmbUwAIThGvHgcsTw8hVwjhxlSGB8CCPqo6zJTivUWTsJSDa9ouzjAsOu6kOCxQEg54FW58uAAr3vHZeiWFtFIoE0jPK2QNSKMYXyyWB9xpww7PiQ6kijRvFUUH4gZrNxZRyEF40cjkWRSR38CRXN4yvgx0nDu1slbaCNAqq+hesIABYgffHvwSaXPSZOh2hEsgxGioXwOJBbL+044U260XFlHJjrI0fHLWitj2ZFZwnUrY2rVCt6Qd4YriCFbdNKO7MTpCltHZXgO7Uzc+9a89IVjFa29pboiiTBeRgBqJAC8TzILE/wB0U0pNnxMQTFGSvBSUU47xjI4V6nso3IZ40ZhyLIpI7+BIzVrKlVITiJjeS3aG8iilbQsSRqjMupQAMk6e8a81ebIthdbQhc3iTyR9o6IWXsr4nlzIFMy5tY5MdYiPjlrVWx7Mis29skYwiKg8FUAfACh5tg0lRvtf9TZTtnBK6B7W7P20uuj3eK2skmaUsZHKhVVSeyoJ58uJbx7hTduLdJBh0Vxzwygj4Gub+SLf+oh/3Uf8KmM0o6WNrexWWofaN2966FbeDDt38E4qgPIsccfDNaLjehpYJ9LRWysfokTVJMXJLFnPd4nz5CnMqADAAA5YA4fCuZdmQgECGIBuYEaYPhkY41XirsLSLrc6zSTZF2qnLnUX4eqQuVGfYM/pVSbmbHkv2SJyfRYCXbHLLccDzOPcM+NHe+ey7mdFtrVEjgP0jZCg8eQUdw5nx+ZBsPZKWsKwx8l5nvY95PmabyUm1y/sGk33lylvE0jYWOJCccgAo4AfKlNu8jG5aWT6SaLrX9ryZA9wwKLOkCSW4aLZ9tGZZJfusyqQCI1I4ZPAaj8vOtVtuJtKe5LhUtEMYQtIVkYDOewinBPtIro6bE9F9zaK2NV3dJEuqR1RfFiB8KmyNl3G0JbdoIHEEc8UzTS9hWVHDHqwRqfI7+VMPd3o7tLUiRlNzP3yz9o5/FU9lR7BRfXVDCo7stIqts7t2t2Qbi3ilIGAXUEgeAPOhyfoo2Yx1LC0TeMUki4+Bo4qVsMAD0ZBfodoX8fkZVdfg6/bWs7i7QX1NrFh4S2qH61cfKmHUqHjg+UhUhctuxthfVu7N/yoZB8ia1PsrbS8lsX/AEpF+ymXUqPAx/4oNKFgbfbQ52lo3snb7RWtpNsj/wAOhPsuP/ymnUpeWxdhaUKg3m2PwUv6wv8ACp6btf8ABQ/WV/w016lLyuLt+Q0oVPpu1/wUP1lP8NY9N2v+Ch+sr/CmvUo8ri7fkNKFbDPtduezIx7bkf4TXSLfa55Wdqv5Vyx+SUyalPyuLt+Q0oXS7I2w3dYx/pSt9gr0u6m1W9a9tY/yLdm/acUw6lNdPjX9o9KBnc/dIWRllklNxczkdZMyheA9VUUE6VHt40TVKlbJUMlSpUo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4" name="Picture 10" descr="https://encrypted-tbn3.gstatic.com/images?q=tbn:ANd9GcRfFrqmsVBhwacNqOUFFKq_xJ9gsW7ut-Xsq842NcNMhj5XK8Ghv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0"/>
            <a:ext cx="2436563" cy="2357454"/>
          </a:xfrm>
          <a:prstGeom prst="rect">
            <a:avLst/>
          </a:prstGeom>
          <a:noFill/>
        </p:spPr>
      </p:pic>
      <p:pic>
        <p:nvPicPr>
          <p:cNvPr id="31756" name="Picture 12" descr="https://encrypted-tbn1.gstatic.com/images?q=tbn:ANd9GcR3eTF_aVP3CmXzsQSHG80yQq-06cT411xxFk8vjA-Q2PBFIqw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2285992"/>
            <a:ext cx="4500594" cy="45720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00034" y="714356"/>
            <a:ext cx="408305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ln w="11430"/>
                <a:gradFill>
                  <a:gsLst>
                    <a:gs pos="0">
                      <a:srgbClr val="FA8D3D">
                        <a:tint val="90000"/>
                        <a:satMod val="120000"/>
                      </a:srgbClr>
                    </a:gs>
                    <a:gs pos="25000">
                      <a:srgbClr val="FA8D3D">
                        <a:tint val="93000"/>
                        <a:satMod val="120000"/>
                      </a:srgbClr>
                    </a:gs>
                    <a:gs pos="50000">
                      <a:srgbClr val="FA8D3D">
                        <a:shade val="89000"/>
                        <a:satMod val="110000"/>
                      </a:srgbClr>
                    </a:gs>
                    <a:gs pos="75000">
                      <a:srgbClr val="FA8D3D">
                        <a:tint val="93000"/>
                        <a:satMod val="120000"/>
                      </a:srgbClr>
                    </a:gs>
                    <a:gs pos="100000">
                      <a:srgbClr val="FA8D3D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16 </a:t>
            </a:r>
            <a:r>
              <a:rPr lang="en-US" sz="4400" b="1" dirty="0" smtClean="0">
                <a:ln w="11430"/>
                <a:gradFill>
                  <a:gsLst>
                    <a:gs pos="0">
                      <a:srgbClr val="FA8D3D">
                        <a:tint val="90000"/>
                        <a:satMod val="120000"/>
                      </a:srgbClr>
                    </a:gs>
                    <a:gs pos="25000">
                      <a:srgbClr val="FA8D3D">
                        <a:tint val="93000"/>
                        <a:satMod val="120000"/>
                      </a:srgbClr>
                    </a:gs>
                    <a:gs pos="50000">
                      <a:srgbClr val="FA8D3D">
                        <a:shade val="89000"/>
                        <a:satMod val="110000"/>
                      </a:srgbClr>
                    </a:gs>
                    <a:gs pos="75000">
                      <a:srgbClr val="FA8D3D">
                        <a:tint val="93000"/>
                        <a:satMod val="120000"/>
                      </a:srgbClr>
                    </a:gs>
                    <a:gs pos="100000">
                      <a:srgbClr val="FA8D3D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Useful and Popular</a:t>
            </a:r>
            <a:endParaRPr lang="ru-RU" sz="4400" b="1" dirty="0">
              <a:ln w="11430"/>
              <a:gradFill>
                <a:gsLst>
                  <a:gs pos="0">
                    <a:srgbClr val="FA8D3D">
                      <a:tint val="90000"/>
                      <a:satMod val="120000"/>
                    </a:srgbClr>
                  </a:gs>
                  <a:gs pos="25000">
                    <a:srgbClr val="FA8D3D">
                      <a:tint val="93000"/>
                      <a:satMod val="120000"/>
                    </a:srgbClr>
                  </a:gs>
                  <a:gs pos="50000">
                    <a:srgbClr val="FA8D3D">
                      <a:shade val="89000"/>
                      <a:satMod val="110000"/>
                    </a:srgbClr>
                  </a:gs>
                  <a:gs pos="75000">
                    <a:srgbClr val="FA8D3D">
                      <a:tint val="93000"/>
                      <a:satMod val="120000"/>
                    </a:srgbClr>
                  </a:gs>
                  <a:gs pos="100000">
                    <a:srgbClr val="FA8D3D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0"/>
    </mc:Choice>
    <mc:Fallback>
      <p:transition spd="slow" advTm="12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5396" y="819677"/>
            <a:ext cx="76031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To see to-</a:t>
            </a:r>
            <a:r>
              <a:rPr lang="uk-UA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піклуватися,</a:t>
            </a:r>
          </a:p>
          <a:p>
            <a:pPr algn="ctr"/>
            <a:r>
              <a:rPr lang="uk-UA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Приглядати 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2530" name="AutoShape 2" descr="data:image/jpeg;base64,/9j/4AAQSkZJRgABAQAAAQABAAD/2wCEAAkGBxQSEhUUEhQUFhUXFxgYGBcYFBcXFhcXGBUXFxYYGBcYHCggGholHRUVIjEhJSkrLi4uGB8zODMsNygtLisBCgoKDg0OGxAQGy0kICUsLCwsLCwsLCwsLCwsLCwsLCwsLCwsLCwsLCwsLCwsLCwsLCwsLCwsLDQsLCwsLCwsLP/AABEIAMgA/AMBIgACEQEDEQH/xAAcAAACAgMBAQAAAAAAAAAAAAAABQQGAQMHAgj/xAA9EAABAwIEAwYEBQIFBAMAAAABAAIRAyEEEjFBBVFhBhMicYGRMqGxwUJS0eHwFCMHFmKSojNywvFTgrL/xAAaAQACAwEBAAAAAAAAAAAAAAAAAwECBAUG/8QAJREAAgMAAgMAAgMAAwAAAAAAAAECAxESIQQxQRMiMlFhI4HR/9oADAMBAAIRAxEAPwDuKEIQAIQhAAhCEACEIQAKDxfHtoUnVHbaDmdgppVI/wAQsSTlpjQCSOZNgP5zVZPEWgteFd4hxJ+IqEgyTcnUNHRQMfYQSY5bkrY2oMPTJd8bj/B0vb0UTPPjcZmY/Xy2WSXs1pdELE8QDWy5t9hqBy2uk9ao5xzVPBOn5jPQaD2TqqATOsX8upURuGJeCdD7geXNSmQ0aMPSIPhJgfE4/SOavHZ/tY7DkMqOLm2trGlvO6TVMNkpggAHUA/C2b5j+Z26rNQEvblMw8GfzGZJ6qykRnw+isBjWVWB7CCD8uhUpcn7KcVNKu2/hdqOYJ/QLqzSnQlqM848WekIQrlAQhCABCEIAEIQgAQhCABCEKQBCEIAEIQgAQhYQBlCEIAEIQgDBXMe0eODsS/eJPkBZvqV052i4txN5AqP1L3Pn0cWgJc/QysR43E97U3y0xJ6u2HpZecRiTHt6N/VaDUDQGNudT67lbTSMy7lqdp3jcpLQ9MlYGoHeX1I68hz/RTabs2g9fv5D5pTRpkAxYHSem7iVNpVmsab5ncv5/Lpcv8ACyJ2JaakMbMD4jNz0nrqUsrUxTdtJPKVso4hzzE25CwKzVwk3m+jQOXP3Urohk3AHKc2rtBcQOi67wDFd5RaTqLHzELkNFuQgN1AAv5fQXXTOxDD3BJ3d/4gFMr/AJC7f4lkQsBZWgzghCEACEIUgCEIUACEIQAIQhSAIQhAAhCEACELCAMoWESgDKFoxGKawS9wA6qucT7YsZak3MeZsPbUq8K5T/iispqPstBXGuNAA16bYLg92Uzs5xNvVTeI9q31nCnVfDCbtByg8mmLwkXaip3YD6bQBGQhogAbEBUvrdbUZDvH/dOSK7i8OWEQZdYk3PoOi1txbhmc4eObE3InotnCMI7EhzM5zC7XNsckAe4I+a2t4a9oIe4OIMTESNpHNIeJ4alX+uozgqrnAyS4m99ByLug2Ckhg/EbDrqSZJ6krdhcoAzOtoGgabE+fVbzlF2UzA/ESlv30CizfgWN1j3MKVTpuc6QJMWAGiiUscLTHqfnH6p92SqsxFcU2fCZJOxjlzUcGwfRJ4BwMudJEk/z2C6TgsOKbGtGwhGGwraYhoAW4J8IcTLZZyMoQhNFghCEACEIQAIQhAAhCFAAhCFIAhCxKAMoQhAAvLnLxiazWNLnGANSqVxbjb65ys8LPr5ptVMrH0UnNRLFjOP0mWHiPRJ8b2keR4QGD3Kr7qoaeZ/MdPQbpfjcYToZXQr8WC+GWV0jdxTihJvLjvJsPPmllbFZh5rTWPPn9VDqOykeo+a1xikZ3JtirjbCII5390x4NixWYaNS8COpG3qFjGMzBLquGcxwczULN5VH5YNffg7xb/xT359HfC+Cd08kOiLtI1lMMVhcxJJmdOmv6rXQrhzAQdQoxxJBXn8Z6JNYSsLwgRtr8lYMLRY1sWSCnxBeDj3XjTkq437Lpob8RwNBzSSxo9BqVN7J4RtGtTIi5j0NlXWY9rgW1Q8CCTIiI5HmveB4gG1MzCckDLJMiIF+u61eP407e16Rl8nyK61j9s7SFlIOzvHRXAa4w/8A/UfdPgrzg4PGYYyUlqMoQhULAhC116wY0uOgEnyCkAq12tEuMLXSx1N1g8Fcq7Q8SNV73F5ubCYDRNgFX/8AMD6TnU5uNHZ5nzEWUaX4HeKWIa74SD5LauHcH7S1qVQvuOkyDO0Lp+E7W0XAEyJAM6i/TVGkOJYkLThsS14lhBHRbkFQQhCkAQhCABYWVgoAq/arEyRT/CLkcydJVXxVbKPoE34pXz1HO5m3loEgxtYNlx12812KYcYpGGyWtsW4kxMmXHXoOSitcbj2XqSbnUrU3UrSZ2zRXrkHxHwm3lyPus474Wnr9lp4m3M0rXQr95SadxY+YUkG1l2+S3NbIUbBm8KXF0EC+ux1N0t+F2o5H91F4nxPuQ2wL3mGjYTueg+yduZIhVPH0C/EGR8DfqY/VcryPG/5016Z1aPJyhp+0bMJxh/eEHxNnyjyhNqHF2tzktJDfnfZJG4ctOl1LdhC2i8nUkfMrRLxK5PtGaHl2RWJks8QNZpcRlBMNbrAF78zfVe8JXiRPP6KFSblpsHSfc/stdatBgfybLTGCisRmlNylrLVguKEPp5DBDs08o/crsXBOKNr0wbZtx15rgHD6mW51P01Vw7O8bNIhwOhB8xuPaUnyKVYv9G1WcWdhCIUXAY9lVoc07XG4UqVx2mnjN6aa1GVqrkAHNpF5Wwqp9rK7u/oNZJAzl8aARafn8lDeLS8I8nhWeP8EFatmYRTbewbK0f5Zo5Yc3Md3HX5Kc7jTO9LCCOR5qXVdyWOc2/p04wikV6vwFrQcpj0lRsDSDDlE687c9NtE+rvmb+qTY2jluP/AGrVzf0VZWs1DAcfOFOZpgkXB3APUwr92b423FU8zdR8Q6rjuLxRbTcCCcug39OYT7/D/jtOmSTmHMcj16HmtRjaOtrK04TENqNDmGQfTofVblIsEIQgAUXidbJTcekDzNlKSHtTi8rQ3c3/AE+6ZVHlNIrN5FsqeJrXPSyquOx2d8bDTr1U/jeNytyjU/RV6oTqu3Fdac2T+DGnU2WHkbFQG1JCi1jlOZvqFfCgwrXCgcKZFLzc8/8AIqQ6sHMkLGEtTaOn1uj4HwxR+JS1Com6nMQwNigYqkGuz/mgH00UwuWjFQWkfzoowE8NTnN5LxiGTTn8xA/nso1B5JhMK4nKItr9EYQLcWQHnk0BKzVJJPMymmC4dVxWKFFoLRUfGaJAvYkcrJnxb/DzH0Lih3zfzUnsP/FxDvYFLlZFPGxka5NahBSrJnhMSk1Wm6mYqU6rD/qYR9luoVxsreyuNHQeD8aLYIMOF2nry8jpC6Zw3i7KzQQQDuCuBYXEmQBJJ0A19leOGYg0KcvPiOo5dPNYPOcIx1+zd4cJWSxei/cf4uKOVpMZgTPQKvnE94JB10Ox9Qk+Nxr6zWktDwJGUmJbbSbHyXnD1qbXNytykG4gtiQZtouLZJv0dympRiR8Vwh/eGoHabR8R5ztvopTS6IkweadurthLazxNklsZgtxZLbrNCH+oUfiMkQNfqlH9Y+nq02/moTq0sM1re9G3jOFOU7EfMbeyV8GwT3PBBh95c2w5RHIBWPA45mIbexifP1TDgeEaysxrR1JWhd9GZr6XHsjiHNo5XXgmD9Z9U+FfolNEZRYKWx+385lPcEJ3SaKvReu8UZhlbsvVUaAxi8S2m0ucYAVD7RcQzOLjoL+QCbdrWtqPaHk5WeLKDEu5noPuqR2iqEw2bu8TvLYfVdDxaUkpfWZLrN1CLEVi9xcd/ktPexrput+SFofTC6Bj08CxIWiu6FtjKYOmx+yjcTq5QZUgjOHP9t3yUhz4soWDqw0Dc39AmmD4HiK5mnTdHOIHuYCJYvZON+jVh9FNplb8dwSrhwO8YQOcgj3BKVmqZgTewHNV1NaRjTwkVKoCWYjGyS0baq1YPglOl48U4HfJsPM7qNxvs8181cG0FhEupt1bGpA3HQLJHzapWcNNkvAujXza/8ASu4KS76ppY6arRQpZG9TdXf/AA67P96/v6g8DD4Z/E8QfYJ9tihHWZq4cnhYewHZv+nZ31Qf3agsDqxloHmdSrhCFhzo1XEnNzlrOlGKisQmxNMXDgDfe/1VQ4r2Rw9d0gZHHUtkA+bQR8lbuIVBJUehTBvZaYNpFXjKEeG/0hgU2/8Ac25PvdQsXiQ8xC6Hi+HCoSNx0/dJf8v0XkEgmCQRmIkjlCy20qT3ezZVa4rMFmBxjQ0NMQPqpRY142O6ctwVKmwxTbcRlifSdT5qrl2V7sn4TBb7GPMSFltq49muq7l1hPcbLRUaNyl+L4j+2yXYnH1XgwMo9yfJJURjaHlQZQSAXuiAG6k+aWOwbiAXxnJkayG2tHOd1Fw3F8QaWTIyBYPJk+UaE9dFvwNN7nFxMASNBeAJPz0CZGt72Jlas6JOF4eT4T6wNJvYqz8KoAOluwDZ8kuw7ZYdRvK94PF/gZGuuwlbqa97MdssLbhnSQARPzhTmg/zqluDotpi7vFudz+iYUXtPNNkJRuY8SpAJWpuHBUlrYSmwOW8ExGKe2pUxway9gOQuSfWPZVfF4s1Kjqh/EdOQ0A9lLwHFKtXCPDgT4ru/wBLiTp6H0hL2LtQzWkc6e4tJDbrxUpSvHegbrXgycTXp0A4gOPigwcou6+1h80xySWsWouTxEzB8KdWOVjXOO8beZ2TNv8Ah4+tatUyM5M8Tz0zGw9ir9gcGykwMY0NaNh/LqU0LDPypPpdG2HjxXbEPB+yGFw8FlOXRGZ5zG2wmw9FYA3XosheKh8J81llJv2x6il6EeOpNcX0qgcWuGpO5EyOUfZUnhPAnUMS41SC1kZCNHSLOjaOR3Vz4hiJe6TEGPKAEjrPGbzNkh+U1Fwj9NUPFTanI28X4H/UN5HYmbeg1UEdmXMu17eZGWCRyBnlZWA0nEDxxbzXoYHMQ3M907CAT7CQkQm49I02xjLtlLwOB72r4GzmJGUyRryLrLrfBaDqVJjJjKIgMygfzzSfsXwljG5wNS6Lkw0OMCTcq3rXZZvRzlFIjd6eh9ISbHcSh5B9p/ZWEhVjjbm99AHIGB5yorzScTIlTEl5+ExMTqJiYn1CbYNuUAa/YqDgBIcAPCXG25vzO1gmrWx9B57n6JjbzslRWnkgG9t5O/ko+FwglxJ+IyBEEWEj6KUGWmYGpPPmimZJMgjnG2W0KpdCzjNHJSJbOc2bvd1gfITKpGEwbqDntcCCaj3NJnxBzpkc5ldHLcx+Y8/svNakHDxNDmyYkAwPVJuq5fRlc+LOe18OyC91hqq7So4jG1u7ojIy9zoG6Fx5nkF0biPZZlXRxY3UhsZSTMjLspnCOFsw7A2m2CRJO8bE/YJNdElL9vQ6y6LWIpDuz9WleMzWiBfebmFL4nwnEUqYfRaHwAXN3AIu4D8Xl0V4xdLM0C2oJHQbKdhvhFrwtH40ZtZzjglWpUEOIIIILdJtaCE2p4Sm1vhEjfmOh/VM+LdnQSatDwv1c0Wa/e0/C7ysVCwAOaSCCbPBsZ0BI+SVGUq5dmjhC2P+krAYgHwhuicUKn7KtcOeAXAzIMFNadUWuVua3s53p4WCgZUsJDh6nJxTphsLhZ5rC5xbhjDSwYDhDqjnOI5CcrR7NCr1bA1GkmkT5bJvnLqNKDoxs+eVZouI3SLrZK6Ul/Zuqqi6lFr4KMNgcRUtUAaOY1Ppsrj2Q4cylW8AuG3O9yJ+iXtrwnPY12erUPID6qVfZZNcmVdNdcHxRd2BbIWtq2BajGErVVNgtkLRX/CPNQBTcZiB31YE/iclmErBzuYn5KD2gkYqtf8AGYE81t4TIYKg+IPId5Wiyyfietm9XLEi0f1FNgkz7n0H/pMuCYh9V5hppsY0uu2JjaDf3VbweNqOqFstbGrg2Yvsr3QwTaOHqvD3PLqZOY/9pgAaBRGD0iy2PHF9EnDO0goU2tdTkNaBIfPmcuXmrFw7jYrAFrTedwNInXzXOGPz0nQbQT/yO/orj2coZabRyYPckkrXxWaZX7H+IxxaLsI5GQfuqpj6ndOYXBzu8NiBre83MXKsb6eYQeRhVftACcZSaBPd02/iiTJcZHspgvhUeYXXTbXryUmcxiLWg7T/AD6qFhauUXPUzH+0LeytPw2m5i89L/ZXkyyJAYC6QSCJ9Z3joV6og3aTexnSfT0UWvxOnSaalRzWxANwYOsW1KmscDDwRBF+oNwqNNdgppvj9Mi2tth1K81DeBtsvT6gsTrHO3vpuvD3MA1EC+pMfyVBOHhgEGdivINvHAnXXY2uvWfSJNuX6wo7qTj4nE2MiALSdTzsglL+zzi3CTlEui1iPOSRotVRgblF8zpFnkSQJdJm9/qpQHiJI1AE89dukrVQddwt4XEDyMFBPLPR6s3ILgkRYuib9emqgcVoOLG1Gl0sguiPG3ed4BE+iYVGiWAGCDJA0hesHUDmtv8AmHnldCrKO9Exm4vSo/1ZbXfGhM7fkBTOhi3GNPZJuK0m0q5F7CY1sQA3TpHspbATowx1MbLXWtitMlj/AGeFiwtY7geyftd0VMwTm5odLT0dKsbMQ2PiPsUm6OMIvUcKxNdzAM/g5AmXH/6gLT37oU/EYcNcbXJ11PrutJogrVPxa5y5CoeXZCPETYrjeQw4n0ErpX+FoD8M6tfxvIEiLMt9SVznHYJpvC7H2Swgo4OgwWhgPq7xH6pNnjxr7Q2Hkzs6Y7avYXgFewklwJso2KdEHopMpbxN2vQQpQFB46Aa73NF3GSfktHA6mVxGrHGCPXVWbiXC8zDl+KDf0VK4bWNJ2V4MAx1HNUaL6XLiODFNmZguSM0bzoVNw/FsuCr03H8By+tiPuodN5LIHiaRz1aRpKl8L4K6sC2CGx8REgHrzuoaARdm4NITlI0IOvur/wz4VVWcGNN7aWRsggG1jH4r81d8Lw4NHhJE3jUSpT6JYUxJ9lRMbjIxpecwzVi0S0fCLQDyOXdXjFVe6a95/A0u1vYeS46/HQ4OvDSXG+pmT9FZf2QdKxtWNW6i9/5J2W7DAuIsYF9Y526qDwzHB+Vp5A3PO+m+sp7SoWmY+g6q2ki7HYZpaBVa1zS4Fwi2b8LvMfNS+DcSFXPDHNax2UFwhroscvMWUp2HkC/hAuIBnkZUNgDSGwIE30gaCPoVLexwq4ftyX/AGMS/ePI/dYcQBrYXdz+S0Yd9yB8IneTOv3RcW0kyqYWNrxMG0bzr0WHug63NoWp7iSLjKJnn0Q8mQZsJtGvK6gDOtibzrolJq5a5yy6WExYEkFjf190wcZh2kTN0tIDqwuJLHadSzT/AG/NBKGFer4hOmU/K5WvCs/tt8Mw4Hynf0lRMQ+RIMZnBrd7A398qYYSpfLczbytN0ALONYdoc0nNeGmDyJIn0PyUalTpRcv9ZTniVEkE2tDvqD9ktoA7rTU9Rms6ZK4dRZmGVzSnbWO6JPgKN7sGmxTRrW8iEu72TX6KJ2/4CKdQ1hIpvN4aSGu30Oh1VHr4ikLZ3u6CnH1MLv+NwjKrHMqCWuEELjPajsw7C1YJ8DvgcdHDlOxCb412/q/Yi2GdoQUZqva1rMoc4CXHM4yeQsuuYji9GkMpdpaBePsFyl1J7CDGlwRdT6HEaT7VQ5vUDMPbUJt8JSzAolGLaZeT2uoaA/8gF7b2oafhZPlUH6KoUuGYd921qZnm7IfZ0Ke3s+xozXHUNzN92krG4tezYnF+iyDtI3/AON3+5qj43i9N4aGmcxJ8gDF/VJMX/bpOynO8+FgFzJ8tOarOG7M4sPFWmAHbhzx4hyMT7pkK9TbYqc8kkkdOovBCVYfseMRiHOLoYDLwPivcAcp5qXw6hUDRmAnomXZ7w4mpqA+m0mdMzCW66TBHslSXTLaTX9laGQNph1ON2uknzzT7ptgsK2kxrG6AbmSsOxY2utT8UToIScbJ0lVKQdqAfMKo8TJGJcA8tpgNsHFomLgZdU8qAu+Ik9NB8lp/pANLK8I/wBkcn8EXFMF3rCO8qG353EA84Jgqhu7O1u8DXMcGFwzOloGWbmJ5Lq78OR1UGu4G30T0osrzYlr4Z/fh7WeENA1E20GuistLEZWtB6QOphKqlQ+q9MqE6qfxk/mHTseBZxA+ag8VpU69NzS74tCNWkaOnW3LRQqjenyUaqYBJAgSp/El3pV2cv1aNvZ/iLR/bdYglji6JNVuvnmaWuHSU2q4kNac0A3sDPkQqU/FMDi42LsrY1ktnLbmJK0YytUBgAergFhs8nJfqjdT4zUf2Zc/wCsBLWmT/q2tpK2VambM24FrgxKpdCqY/uPA5308k8pV8zGhrrzGbWRrProiu5y9lrKlFahlXxJzReLXixvpKh8ReBVoOaCbPbbUWET01WzEZjq2wEzNp5QoOGrBz2ajxRfo0zHunCUM+7/AOkGukNJub8gb+6kjENLiAYLSJOl9bHf90kxDHYh8BxaynN2mMxNx6WHupmGwzaeWS5xsASSTJ3QgY9x1LMJ2g76gi3zASSg9sx+v3TfCPsZO/tP7pVQpNzEd4OWvLzT6mlume4Y4Ibgx6hMGuP5gVEweDGuqmCiPypdjTYQWIYpfxzhLMVRdSqCx0O7XDQhMFhZtztFj5+4zwythKrqZJBadR8JGxE80vdiap1cD5tC7J244a2s0OZBqtMROrTqHeWqp3+TQ4yXZeeUT9V1qbk46zHOt7iOdcQDiLkejQoPC8NWdWbToOc1z3ADK4jzJgiw19F1+j2Lw4+MFx6uP0bCa4fhlKiP7dNrPJon31Uzti/REapI8cG4PTotDcxc4xnqOu55jUk/ROG0GhRKTPdTKdCVnY43NYtjMPJBXuk2BovecpD9lzDWXW/ItAct1OrzUYW0zlWqrUhbalSNNVGLURIYPqkjkotSjKk5V5ITE8KMWvoFaXSEzew7H3/ZazTO8fNNU0U4sXHExqtdWqw8/JTqmFYeainhDSJ+37qW4sO0JeJYWnkBp5QQ6Y0Jsq1iTXLj/wBNo5lxPyAH1V9r8NaRoLDVVDi2ByVXS6pGwAGWPOPusHlVreSOl4lracZEalhxHifPOB/IUpuMNIQx5g2BgS0xMX5qIMQ2mIH3J9yl/Ea4Pw2nX5LIk0a5ZhZOz2PLqzGOeTmMQTFiPYp/X7NAuaWvIyTAjxGREZptvdVDslhC6qKhMNp6H/WbD7n2XSBUl0AXgfe58lqo7jrMtnvo0f0rRZsghrRlDrAC1gf5Za3YRwcHEmBYaQZ3K88Rxnd5QTmcTlJAAsTy/mqnYSs4iHNHXcJ3QvtGqg+Z/wBRv6aEeyW42mO8cMt5n3E/dNauDJcHNda8tGh5GTf0WjEUHkzBnTa8RB/nJXrePsVatRJ4XThokkSm7Zj41Aw7iLQFPa7olz7ZSPo94nHtZbU8gleIxz375RyQhXhBJaRJkVxtZaQboQmlDLW7la33KwhAE7CNgSRqpjShCqyUZL1mUISy55IXhzuSEIRDI5JWRVI3QhNKtGxtfmvYcChCiRCMrDmIQqFzx3S9PMCyEIAgYhx3CQcawHeNI/gWEJsRbKTisP3c+tlFw+Cq1yIBDQYkXPlEa+aEJFlUX2aKrpJYdD4JgTTa1sZWgcxJO89SmRZU8YbUa0OFvDJHqhClRQOyRCbwVoyF1dxc3Qlu/M3UnBYV/eS+rmbs0Aj3usIVuKIc2Nu/g6r2MQDuhChpYLTenoVFPoGRMoQll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2" name="Picture 4" descr="http://www.free-time.in.ua/assets/images/elderly-care-379x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143116"/>
            <a:ext cx="5572164" cy="4410683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47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728667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 sell off-</a:t>
            </a:r>
            <a:endParaRPr lang="uk-UA" sz="4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розпродати дешево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1506" name="AutoShape 2" descr="data:image/jpeg;base64,/9j/4AAQSkZJRgABAQAAAQABAAD/2wCEAAkGBxQTEhUUEhQVFRUVFhUXFxQXFBgXGBUUFxcYGBcVGBUYHCggGR4lHBgUJDEhJykrLi4uGB8zODMsNygtLisBCgoKDg0OGxAQGywkICQsLCwsLCwuLCwsLCwsLCwsLCwsLCwsLCwsLCwsLCwsLCwsLCwsLCwsLCwsLCwsLCwsLP/AABEIAMgA/AMBEQACEQEDEQH/xAAcAAAABwEBAAAAAAAAAAAAAAABAgMEBQYHAAj/xABTEAACAQIDBAcDBQoIDAcAAAABAhEAAwQSIQUxQVEGBxMiYXGBMpGhFEJSscEII1RicnSCsrPRFzQ1kpOi0vAVFiQlQ0RTc7TC4fEzY4OUo8Pj/8QAGgEBAAMBAQEAAAAAAAAAAAAAAAECAwQFBv/EADgRAAIBAgQDBQcDAwQDAAAAAAABAgMRBBIhMQVBURMiYXGBMpGhscHR8BRC4RUjUjM0cvEkQ6L/2gAMAwEAAhEDEQA/AKVXmn3QNABQA0B1ABQD3HWLKpaNq6bjsk3VK5Raf6IPzuPuo7GcJTblmVknp4gbKNjtB8pFw2oMi2QHmO7BPCaIVe0y/wBu1/HYaka6buHlwqDQELS4DBarckv/AEE6V2bNn5PfJTKzFHglSGJYgxqCCTUM8zG4Oc59pDUR6cdIUxSrZw4Z1U53cKY0BiBvgSST5VUvgsK6Tz1NOSITYKXMrm0ezMGbmkG3H3xCDxAhhHiKrJo6a+W6UtfDx5fYabPwAd4fMF7vejQBtQWG8AqDqPCplKyNak8qut/zYSx0NcYhs2YlpCkbyTAnUiI1onoWgrRSasFwuGLsBwnfp8J3nwpKVkJPKhxjtlm2ATyHPefqG7fVIVVJlIVFIYZa1ua2Clam5FgpWpuB++2bxQpmEZAmgggDcQd8+Nc/6SlmUra3uZ9nFakYw411IsFqQdQHUAsmFcqXCkqu9uArN1IKSg3qyLiVaEghDE8Ki6vYAvbIAJ47qhSTbRASrEjpMM8abjro37qxdSF9fkRcbVsSdQHEc6A6gOoAKA6gDAVADhai5Ioq1W5JKtsRssjvd7Qj2SmXNmzcOVVzGKrq+v4yOy0udBJbJLqfvV0Iz9xl1BZDvAOUjXlpVWzKqotd6N0tR3h9kXEuBkCN98ZA5XtAmWCrd08d3/eqORnKtGUWpX2Ttte46UrLXbYuFnU95dGzucrW8jaAKNRPCqt8ilnpCVrLr0XO/iIXLSWmLOe0cMzLLEB7ZXLBuRBMToPfwqLt6IunKastF8n5EZexJLSpIA9kEAZRyCjQedXSVtTdU1azAxOLZxB3f9N3jzpGKQjTURqVq9y4BWpuQFK1NxYIVqbkWClatciwmVqbkBTViAKAUW8wUqGIU6lZ0JqrhFyzNakCdWJH+Bt8QymdCp0kSNPj8K5q0uqfmVY5uYYZVJDFQCRu7wnw+PnpNZKo8zS3+X5/3Yi5FXt50jkPDdXZHbcuOcO9sDvF5/FiPjWU41G+7b1Ku40rcsKYXENbdbiGGRgymAYYGQYOhpcrKKlFxezDY/GPeuPduHM7nMxgCT5DQbqN31EIRhFRjshfaWzWsi0We23aoHAR8xUHg/I+FS1YpTqqpeyejtr9BthbOd1WQuYxJ3A8J8JqC8pZVcevsplS6X0ZHVAuupOsj05xQzVZOSS2eo0vYVkMOMp5HePMcKi5rGSkroALVWy1hQLVS1h1gbmVwcxXmQJMeA41VsrON42tcsOI2iptxCmVLBWg5gDGUwBqQJHrVDkjRal9ivESZiPAbhS53pClkEEQcp3TMROm/hUNhpW1JnC4U24a62XKMmXc6q5gPaKmNfpGPWqNnLOanpDnr4acn9kPQ9zJ2fdyMXl2YXAoWAhuMZ9ohhHuqjtuZWjmzc1bTbzt5EffvWxIKAFUVRllQCTFzKrCJ3mYqdTeMZPVPd/9bCO08JaWDbuKeGQCSIMSWGknfSMm90XpSm9JL1I4rWlzYBrcUTAp8nGQvmWQQMnzj4+VRnebLb1K371rDcrWlyQjJUpkBr7qVUBApUHM0nvHmaiEZKTbd77LoVs7iKWS0xwE+lXc1G1w9ALuHICn6UmPCpjNNtdCtxuyxWidwFqQDQC+FuqskiTw5Cs6kZS0T0IauPflGikmC4MsN4M795jx8t1c/Z6tLlyK2GOJusTDGY4xv5GuinGKV0WQhWhINABQHUBwFATGwEzll7JHAgl2YpkGupaeZH99w567trma8Opart9ckgkwrOGBUkISAjIhGhUDed/vo2cMYPNZ+Xrzu/HwKftDIWzI7PME5xBnznXl6VRs9SkpJWat5CCrVTWwoq1VssHC1VskUC1RsBwtRcCti6UMiJ4EiSviJ0nxqCJRUtGK9sXYZiNyg5s0ELJGaNTUFcqitB3tNgrKIQhQF7vdDZdWVk4d4n/rVUZUk2m9devzT8gMfdFxA0lmWA5zaAncQvL5vmPGoWjJpxcJW2XL8+JGxVzoBVCdACTyGtL2IvbclcXsyLS3CwmAp3mIJ1gcYgelYRrd7Kkc8Kt5uKREMtdCZ0C4sBlBHtDeOY8Bx8/AVm6jjKz2KN2Z2IwssY0AAEwRrG7X1qKdXLHXW/kQpWQwdddK6k+pccYJFkQGzDjw9f78axquSWtrGc7ji+sAQQpjQlYjiQB9vjWUG29VczRCXUg7wfEV6EXdGgiRVyAKkA0B0/CgFcM6hpdS6wdJjXhrVKkZONoOzIETVyTqAfY1bHZ2uya4bpB7YMAFDcAh41OhlDtM0s1rcuvqMqg1AoBRWMRJjlOnLdUMWW5JNtR86Mpy5EVBpwAg6eOu7gaq2ZqhGzT56jWKqzdIOq1RssKqtVbJFAtUbA5TBubZuBTkUhS3AE7hUFXUipZL6iQFQXBAqAGQwQeRB91CHqrC7KhQuWPaFvZy6QdSZqLu5ROSkklpYb0LnRS4OqQKC53Cp4EEeG8EfH4VW3euVtrcJbaDMA/34VMldFmrj6zB1ywCRIG9hrMb+J9IFcs7p2v/AB+fExenMJiAp0JKg7vIkROviTrVqeZapXJjdakbdQToZrsi3bU0CrcIEcJ18fOpcU3fmQ0DiMROYRod3hG6ohTtZ80VURiwrpJYmwqyZUTIqxB1ABQCliyWMDfGg5+FVnNRV2QFyHl7qm6JAqQPNlYey7ML902lCMVITPmceykcJ51KtzMqspxSyRvr5adRkKg1BAqAKqKqyUKKKqyyFVWqNlhVVqjZIooqrYDgVUCgcxEmCZidJ5xQWV7gAVAFLIGYZpyyJjfHGPGoIle2m4pfVS7dmGy65QdTlHOPWouRG6is24lFRcsdFAdFLg6Km4AilwAN/PwqXsBxavSxLHcDwMbo4elYyhaNolHGyshNrsrB3jUHX18z41dRtK6Jy2dxsRW1y4my1ZMgTZaumQJMKumQJMKsiokwqyICVYgGgHlnD7mVxOumo4gD36+6uec+TRW48OFzkkKrawSeY00ymAN2lYdplVm2vzndEEPXeXAoDqAUUVVkkjiblk27Qtoy3FB7V2aQ7aQVXgN9VbRSEailJyenJdPMQUVRmwqizoPhVGy2w/x+LDlItpayoFIURmI+e08TVJSRnSpuKfebu76/ITFoyBGpiPGd1VL5la4LpBIPAke6oJTurnAVABAqLgMBUAdbOTvgyogjQmJB0IE6bpqrZlVfdaC4qwEbLMkaGNwPKeNEy0JZlewYYaAWbdAy+JYae4ST5RUZuhGe7shvFSaARU3AopXKQVJYxDTu56caq811roVadxEirlg9sqA0gkkaQYg+POqyUm1Z+ZDT5Bb+XTKCNNZ5+FWhm1zCN+Yiwq6ZINpVzDPIXjG+knLL3dyHe2ghcGum77K0T6kiLCtEyBJhVkVDYS1mcLvnT0Ok+lRVnlg5dCsthPFYJ7ftCOfnyHOrU60Knssre42rUkdYbIozNqdCADwnfI3Eb/3VjUzydo7EEhhkV1zPEnkWjcOAEDWa5puUHlj9Cr0Iau8uBQAioAqoqrJFlFUZZE10W2I2LxC2gYXVnb6KDeR4nQDzqacHOWUwxeJWHpOb9PM0q9tzZ2zvvNpMzrowtqGafx7h3t611urRo91I8GOFxmM/uTenK/0QWz09wVww9p/W0H+CyaqsXSlo18CZcJxUNYyXvt8yQfG7OcqGt25BGUGzqCTAjSRrUurh3uvgYqljYptSfvCv0d2fis2RVDyZKEqwbxU74kbxTscPVXd+AWMxmHtmbt47Gb9INiPhLxtvqIlHiA6844HmK8ytSdKWVn0mExUcRTzx9V0I4CsTpJLAWkuEZlChIzP8wryccCeY38qq2c9Ryhs735c/QIMIVKgrmL5oXwHEMDy1mouW7RNPW1rajrF2WJVsgA7rZD7TsYDzzgxrVbmcJRSav69OgGJAyEI6FLemVl70k6kSPq5VC31Jh7V5J3fuI+y2VgxUMOR3HhVnqrG0lmVk7BG1O6PDlUosFCEkACSdABvJO4CrBu2rLjgurq86BnuJbY/Mylo8yCBXfDATau2keNU41SjK0YtrrsEv9XOIHs3LTerL9hqXgKi2aJjxui94tEfjOiOJsrmuWwVUyWRg2niN8elclbDVqacmtDop8Rw9WWWMtX10IHEoBJ3k6+AFY05N+R3RbGpFbmgRhUoCTCrpkCLCtEVDW77WzpoQddBOnAnfVZQjUWupRpMJtK+XbMeIB+Go981ahBU45UVSsNGQgAkEA7tN/lWyaexIWpA4GLYAAM2g5nmaz7KLbbRFhCtCQKAOgqGSSl66lxLNu1Zy3FBDuGLG8xOndjTyqjZnCMoylKUrrkugbBbMu3Lwsoh7QmMhEEEb807gONQouTsty061OFPtJPu9TVeinRcYJbjtdl7iBWIAVUH4rHWdd55V3UqHZpts+axvEXiWoxjonfq35jX5Jsqx7ZtMeOdjdYniSNZNZtYaG9vmaqrxKt7N15LKvoKDppgrQizbJ/ItBB8YqP1dGPsr4WH9KxdTWpL3u/3JPZ23cHjptfO3hHXK3mjcxruM1eNalX7r+Jz1cJicH3+XVbeqKttsXcHfPZOQyQ6yT98tkzrG8ypB4QK86rGVCpo/I9fDOGKpd9aPR+D/AB3RIdY95buHwt0DVySPyWQEj3xXRjmpQhIw4PF061Sm+X3KEBXmHvC1u0dDGhaJPszyNVKuSJPDu0NmUuVOXsgABbBEZl5byNPWqs55KN1Z2vrfr5/nkKjClUDhoKhlBbeobmBO7vD1qjkV7RSlla36CWRJUkzKlZVQozGZk8Dry5VF2XvKzVufwELzLAhRI7pDakRPoaK/UvFO+rEky5HJjMYyiIjmRGlS3LMrbFnmzK2xMdBMNmxWdlLLaR30E98QFHnqYHhXoYKOare2yucPFamWhlTs5NL05kxewW08TcLtcOHWdEF0jKOAy2zqfE10uliqsszeX1+xwrEcPoQyxjnfW2/vJW3sTGqndx7l+Ae2Cp8JMn1roVCulpU18jkeMwkpd6ireD1+w02H0qvDEfJsYBM5c0AEOdwIGhUzv8RXPRxlSNTs63N2OjE8PpOj29B+Pp90VLpng+wxVy2vsGGUfRDAGPfXHXoxp1pJLx9563D6vbUIye+zK6ag7wpFSBV8PK5t0DXx5EefGqKpaWXcpfWwlhrEtDA6ESRwjXUcqvUqWjeL/kiT0GmJXvaZpOuogknwraD7oG7WzBMGBoTyPKtVJXsVCXbzMAGJIUQo5DwqYwjFtpb7kWEquDqA6gBioAogqGShzhrrIyuhKspBVhvBG4iqMlxUlZ7F/wCr3EhVxuNvEu6KssdWMhmOvNiFHpXRh2kpTfI8bikHKVLD09E/4Xw1CXNo3r+z8ZfvExdu2UQfNVVaSqjlr61lKpKVKUpdUawoUqOLpU6fJNvq9N2U9RXEeyHFQQK2bjKQyEhlIKkbwRuNRdrVEOKksstmXbrDbtLWExI0zoQSOZAaP1q7Mc80Y1OqPF4QslSrRfJ/wD09GWxgrfK3P9VRUY3SEF4E8L71WrLx+rKekSJEjiJifXhXnHsvwH9jFAK4CKJAgGWkzvObTQTwqrZhKDbV2/kOFvM5IlypVVBGgERJI3cKzbKZFFX0vuKdnAOVoUAZG5xvMDzaao2Vv1WvP8+QFxVaeAWIAICsTxmNDv8A+lVzEpuPr70M7tgqYO/ly86lSubKV9gyWO1uKigLnZVAHCdJrSlGUmordlZT7ODlLWyuX7EY61hbdy1ZUE2LYcjhLMAMxG9jM19DKtChFwgvZR81DD1MVONSq9Ju3u6eHIqV3pVirhIDi2PxFg+8ya8urxCtbR28j2YcLw1PVxv5jS1tnEWLnaLduMZ1VnLKw5EE8azoYupfNd+vM3nhKFWGRxS8lZkt01dbr4PE2xHbKPerKQPMSR6V3YtqbhUXM4uGp041aMv2v5pkf1iPOOfwS2P6s/bVMY/7z9Do4SrYZebKwa5z0hRMMWOka8iDrHKarKqooq5JBrNtlIMDUEywPDetVnKM01f3fMhtMBcoOZcx7rHODqWOhWPUUeZq0rbrTlbqQ77MSeyq6tOpUrMmCODsBpr9VaKcp6R8U/4RF77DDF3c5ndEmAe6PFRXRTjkX5f1FrDJ66EQOMNhM2+RqPVeMGsp1cuxDYS5ZAMFgPDfHnVozbWiAhWhI92ptO5ibnaXiC2VVkKFGVdwgUbvuZ0qUKUcsNhBKozVCq1Rl0Wnoe+exj7IOr4fOBPG0Sftq9PWM14fI4McstSjUfKVveOsOjf4J7oZu0xe4AnRU4AeNU/9GnNiTX6/XS0PqRNnZF9vZsXT/wCm37qxVOb2TOuWIox3mveiV/xSxRQMti5JgFTAM8W1O7dVv09V/tZz/wBRw6k05rzHrdCMUUTLbE6kgsqkEniZjSPjU/pKz5GK4rh1J3l8yy4noxfu7Os4dsi3bTzq0jLLDeB9Fq6pYac8OoPdHmwx9KnjJVVdxa+On1HXSroq+Ka0VuKi20y6gkkyOXlVsThJVWrO1kZ4HiEMPGV4ttu5W9rdBrtlQyN2pLQVACwIJmSdeFcdXh9SMe7qz0aPGKU3aayr3/JFfv4VrbFHGVhEjQxIkbq82rGUJOMtGelTqxqxU4O6Y+w/dWVLSR7JOhUe0YHu99YtmUu9Kz/Oh2EAzaCZkAHcFO+azzEzvbVhbiEHdHgDoYqjkSmmgrtMyJ3xzHkaKRKVthfYhC4myTu7RfiY+2uvCTSrQb6oxxazUJpdGPb5OTaDNvL21/8AlOnuFdbk2qzfVL4mEEs1BLazf/yVo6bq5dz0xN2J31pFJbEpWLSidpgcEf8AZ4wW/R30H6tehFZqNPwkeU3kxVbxhf3IjOmsvj7+UEwyjQE7kXlVMVd1pfnI6OHWjhYX8fmyvsKwO8BSeG86ePpUu3MMcYfNvmBGUZSe6T+L84n7axmlfLa7+ZnKxP2Oi2NymLBIMCSyBiPpZZEDdpvrf9DVlaWX0OCXEMKnbP8AMaHori0yhsKxGY5shkHkTqZG/SrSw9bVpPbS9i6x2HltNEdjNnG2CHV7bXJ0dY15DhH95rJ9pGSU1t+eptCpGesWn5EBjEVdFMnif3Dh4zXbTcpavRGgbB4rKPIEySd/AAcKipTzMhoJexhnunTxA08KmNJW1FhtWxJYegGy7eJxqWry5kK3GIkj2RpqNavTipSszjx9aVKg5wdndGv2eg+AX/VkP5Ut9Zrq7Gn0PnnxHEv97D7P6PYVbl2MPagMgA7NTHcB0keNSqUOhlLF13vN+8l7WEtp7FtF/JUD6hV1FLZGUqk5btsXXTdUlA00B00AM0ANAdQDLansjz+ygM06WJGJY81Q/CPsr5viatXfkj6nhUr4ZLxYrgujuJvKHW3CwILELI4QDrXPTwGIqrMlp46F6mOw9J5XLXw1Fz0XxS/6P3Mp+2qy4Zil+34oouI4Z/u+DAPR++XjsmGY7zuBPMisv6fiXK2Rq5P62go3zLQfJ0LvHe9sepP2V2Q4LW/dJI5nxeitkxzY6DkEE3tQQdE5GeJrqp8GcWm5/AynxhNNKHxJW90XtOLwZni9cV2AgQVnQabta75YGEs12+87nFDiNSGSyXdVhG10Iwg3q7edw/8ALFRHhtBdX6mkuLYl7NL0Hlnopg13WEPnLfWa2WEor9qMZcRxL/exbZuCto91FRVUOhChRAbINQOB8a2UIpWSOadWcnmk22SgWr2MzK+n2zrdtUe2iqWuPmIHtSJ19Zry8dSjBJxVrs+i4PiKlSUozk3ZKxTlYDU68uA9TXntN7HveBd+hGyr2c4l7Y0tfeQ5gNcJ0aBqBHGONduCwrj37eR4XE8XSy9ipc+9bp0JXE4PEe3iNo9iZnuFQADwAaB8K6FTqqWapU9Ecca9BrLSoZvP+Bzhxcup/km0Tcdd4YWmzeBhQRw1q1ptPs6l30dvoUk4Ql/foZU+l182MNkbX/wgl7BYxALqhoaADmQxOXWGBjdoazp1HWvTqrXc3r0FhHGvQfdf1+jMqxl4jQhTOoMbwST5xr8BXJRimrps96xHV1EnUANAXHqlX/OK+Fq6f1a1o+2ebxX/AGz80bhXafLkTsnFhr+LSQclxDI4Zra90+Ij41CZLTW5K1JANAdQA0AIoARQA0Ax2ruXz+ygKtidl9rjbTMpNtVBcxpKkkKfMxXl4jDOpioya0S19D1sNilSwk4p96+nrbUe4pMbdckXFspPdVTJjxgan1pUpY2rLSSiviUhVwVKOsXJ83yHOHwt4aHFktyyp9R1q8cPWWjra+SM5V6T1VHTzYW3jMTbv27d0q6OYDBY4eG41zqti6OIjTqWcZc7fmpd08NUoynTTTXK5YGr2TzQJoDqAGgBoCJwuM/yy7azKfvaPl+chELr4EEe4+FRdXsWcZWzW0JipKmddYVubCkcLv1giuDiFuzTfU9ngkrVpLw+pTtkWUuYmwhEKbiB5MyZ+3dXm4eLc0pPRv4HvYmUoUJyW9nYsW3Nt3L1nGsGKol2zaQA5SAHbMZGsmB6aV2VcQ5KXS6SPNwuEp0qlJNXbTb930KPeaY8oPjrP11xxjq2+p7YXBY1rF1L1sw1sggjkN4PgRpFdEZOLujOrSjVg4S2ZooGTa2IdfZODfED9JEWferV1ZEq7n4HgXzYGEX/AJ5fizJ0zMFXUngN5k1grRVz35bsTZSDB0I3irp3V0VOqQBQF16oR/nDysXfrStaHtnmcW/23qvqPek11r20sTbV7iFXtohS4y70UKDB+mfjXNiO0VVyiycGoRwkHKKe/JdWMU2bj7NvtbV9pIzEIzSw1PtHRzqahVHF80aOWHqPLKKNF6vMfcu4BLt+4XYm4S7R7KsRqfACvSotuN2eDxGEIYhxgrLQoPTTrwFt2tbPtrcykg4i5JQkcbaA94b9SR5EVqcJQb3W7tVjPykL4LatgD+rQEhsnrs2laI7U2r68Q6BSR4MkR7jQG09Aun2G2mh7Obd5BL2WIzAfSUj2l8feKAt00AIoBltITlHjQEVtTHFM6qIixdcNyZAI/WFceLrTppqP+Mn6rY7MJQjUab/AMor0f8A0UV9o3X9q45/SMe4V8rVxVaftSZ9LHDUoezFAWzXEyzLx0bxRv24cy1p1IPHL/2mvqOGVpYmklN3cGtfA+fx1JUZ3jtJMsR3CvbPMCzQBqA6gMy6zcSfldq3muKDZZu47Ke6SW3H6IPurzsYp5k4M+g4So9jJtJ680QNroxiGDlcQ8hiBDOd4BGZgZErl9IrnzS3sdrxNLbKvci2dUXbKMXbvs5ZLiCHYtEqdxPA6V34aV0zyuLqF4OCWqexLbc2S2Ktm0jKjZgZYEiBMiBVsVQ7aGXxuceBxMcPVzyV9CGwXVw6OrnELKsrCLZ3qQeLeFcsMDJO7kepU43GUXFQ3Vt/4Je/0Htul5DdcC9f7YwB3TB7gnhqa3eETTV93c44cVnGUZZV3Y5f5G9vq0wvznvN+ko+pahYKHVmj43XeySHFvq5wA3o7ed1/sIq6wlP8Zm+MYp817kS6bLsdsVygn5OLUEz95zGV11I3T6Vtkj9Dh7ep1539eoy2p0SwfZwthLcMpDWxkYRyYa1SVCnKOVrQ1jj8RGWbM356mHdIMMLWKv2xMJcYCTJjeJPHfXI4qLyrkfUYabqUYze7QwqDcCgLz1Or/lznlh3+L262oe2eXxh/wDjr/kvkw+O2gi7QxV3L3bNxr1xidbj2+7YtDgAXjTjE8Kyk/7jfiTTpyeGhHm1ZeCe79xAYDpJiraC1bukAkmIVgCxloLDTUms3JpanZLC0pSzOOpJ9YHSN7Gw8JYU5bmN7QuQAPvQbM403Zi6jymvQof6aPmOIf7ma6OxiVanGXDoj1b43aFo3rAtrbBKh7jlQ5G/LAMxz3UBXdt7Ju4W89i+hS4hgj6iDxBHGgFujG3LmCxVrEWj3rbAkfSXcyHwIkUB7IsXg6q6+yyhh5ESProA+bxoBptAzljWCaAids4RnS7kEs1tlUbpzshO/wAjXLi6UpweXezXvsdmDrRp1E5bXT91/uVI9Hb6qWYKoHN/cABvJ5V4H9JxD5L3nty4phur9w8w/Re8QCSiyAYJMjwMCJouCV3u4/H7GMuLUeSfw+5P9HtmNhyxZgwYAQARBB3616nD+Hywrk3JO552NxkcQkkmrE2b/hXqnniloyJoDPOu7pBiMFg7NzC3Tadr4VmAUyvZuY7wPECgMWbrP2qf9dufzUH/AC0BdLO1bmKw2Be8Wu4nEWr1rtGgQrYm7bLacQmk6QJOtcWJ9r0Pe4X/AKMm9k7+dloJbR2/cGIv3cNcdEdgoKkgMiKEUnhuWZ8axcnm0PTp4ePZRjUV2vrqaB1Q4i464k3HLnNa7xMmMrGJrowjvc8fjEIxcFFW0ZbcGe+PWus8Yk5oAaA6gC3mhWI3gEjzioexMd0Y/wD4axGUXnxxtXzbhVZVIIzd5AQv0hy4V5catVauR9M8NQzZY0rq++v3NXxTTaUnecs+6vUWx8zLRmDdOrcY/EeLK3vtoa4avts+s4e74WHk/myCqh2li/xE2h+DP/OT+1V+zn0OP+oYb/P5/Yt/Vj0axOGxNy5iLLW1NnKCSpli6mNCeArWjCSldo83imKpVaSjCV3f6FTu3ldr5Mfxu6zTqJyuLDP+IHzeEkTvrmqK9z0oxcVD/ivpe3jYY4OznuIr96WEgMGO8bmGgJ72grNRSNZyyxbWgl10oRa2WAIX5KYA3AkqSB6Fa9OirQS8D5TFyzV5vxZl9aHOenepPbdq/s23aQgXMPKXE4iSSHjkZ38waAqXXb0LxeLxtu9hMO90dgquy5Yzq7wDJ35StAZ7/BntX8Cu+9P7VAem+j1l0wWHS6CHWzbVwd4YKAQaAc1AEMViFtoXcwqiSfsA4nwqG1FXZaEHOSjHcz/F9McTnN9bbLZRgOwK950O8vAlW0kchHOuCWJn2ia9k96nw2j2fZt958+nl4Fq6P475UDiDGQmLSBpKRIdmj5x08gPEz2wmpq6PGr0ZUZuEiZq5gDQBhQDvDez61IMn+6L/iGH/OR+yuUB57oDVdgPGEwAmGbC45EJMRce/fVdeEkxPjXHXXe9D3uGf6Euikm/ILiYz9wgAKAiTDLoAUa3wM5pmuTLY9aOq19/8mp9VigW7oAAUraYRxntO9Pp8K7MKrX9DwOKNuUb+P0LHhj3x511nlEnNAYh13dL8bhMfbt4bEXLSHDI5VYgsbl0E6jko91AUBesbax3Yy+fKP3UBcOqnpdj8TtAWsTiLty2bV8lG3Ei2SOFQ9i0faQnhGtsbGbQRbUg6QNAdeAknXxJ415Fk3ufYzVSKlbxZvOJP3lPJfqr11sfHS3ZlPTbopi7+La7Yss6MiDMCo7wEEakeFctWEnK6R73DsZRp0FGcrO76kF/iJtD8Gf+cn9qs+zn0O7+oYb/AD+f2PQdd58iIYtoE+f1UZK3PO62TmLgkEljI45jJFeH2zZ932cbWYkt5rTrcjNkOYL7MmDyrWFRMpOipRcVzLj1z9Gzd2Zh7yAlsGq5gP8AZOiBz6FVPlNetFWSPiarzTk/F/M8/wBSUJDYe2r+EvLew1w27i8RuIO9WB0YHkaA37oF1vYfF5bWLy4e/oAxMWrh8GPsHwPvoDTqAC7uoCN2lj7di21y62VF3niTwAHEngKpKSirs0pUp1ZKEFdmT7d2+cZ99uSLSseyw+YqFgxnuFO8zsZgCAADrXBWqOR9JhsKsP3Y7839FfkviI7D6ROl4C5bz22HZi3aWAmcggoo1YkjWZY661nfMrfA1q4dZM0XZrW7526/li+dCOjbYRbjuxzXmnswe7bUElRHFoOp9K7qNNwWp4fEMZGvJKK0XPm/4LPW55wNADQDvD7vWpBk/wB0V/EMP+dD9lcoDz5QGobOwwbZ+z/91iP+Ku152MnlmvI+l4Kv7UvP6Br9piILMdOf21yxqnrdnG+iNJ6nbxa1iAwA7PskEDeArmT46mvRwzvc+e4zDLOPjdlssnvDzrqPFJKaA87/AHRB/wA5WvzS3+1vUBLdSnSvA4TB3Uxd1EdsQWUMpYlOztidAeINAansTpVgcYz28JdS5cW2zEKhBC6LMkDiwHrUPYmOjRm97oviMigYa8TGo7M6HlXz1KnXzaxZ9n+toNu84+82DFiLSj8n6q+hWx8ZLdimzT3T51JA9oDqAYbauZbLtyS4fcpqk3aLfgaUlepFeK+ZjGHwY7PMTuFfIyrvOopH27n3rEddtAkDmVHvIFd9J6l5O0Wzd+zBXKQCIykESCIggjiK+iPgTDesjqiZC+J2cpe3qz4YCWTmbX0l/F3jhPADIHUgkEEEaEHQgjgRQBaA1zqj6zblm4mDxjl7DkLbuse9ZY6AFjvQnTXdPKgN6xt3IjMQTlBMKJJjWAOJqJOyuWhHNJR6mR9I9oXcURcfu2x7FudF8Tzbxr5yrj+2qW6H1+CwtPDLLHV831/grmHss91LSkDO0DefEwoHeOmg58q7KXeVjavaEXNl32ilnY+FOMeyLl0FEVc2UjMY9rXvRJMDTcOZ9ClRUdXufL4vHTq91Pu/P+Ctfw7j8BP/ALj/APOtzgNS6MbYGMwtnEquXtUzFJzZTJBXNAmCN8CgJUUAIoBxYOlSDKfuiv4hY/Ov/quUB58oDX+jNrNgMAP/AC7/APxV2vE4rPJJPwPpODO1GXn9BztCwFMV52HqOcbnsQlcu3VIITFfl2/1TXu4B6M8HjvtQ8n8yzpvHnXeeCSM0B55+6G/lK1+aW/2t6gK/wBDerrFbSstew7WgqXDbOdiDmCq2gCnSGFAat1S9XeK2birt3ENaKvZNsZHJOYujbio0hTQGsA0A22j7I8/sNAE2ad/pQEgKAGgGm0LYZcrCQwII5giCKhpNWZMZOLTW6IBui2FiOygcg7D7a43gMO3fKdy4niV+74IaHoRhMwYC4CrBh98MSCDrPlVo4OlF3V/eaPi+JaabWvgG6QdO8Fg7vY4m6UuZQ8BGbutMGQI4Gus8wjf4WdlfhB/orn7qAS6adXWF2nbF+1Fm+6q63gsC4GAI7VNJkR3t48YigPOe2dl3cLeexfXLctsVYfUQeII1BoBlQHsHontE4jAYW83tXLNst+VEH4igK30y6Lux7XDLJJ79ocSfnrOnmPWvLxGBWbPTW+6+p7vDuJRiuzrPyf0f0JDon0VXCjtHh77DVuCA/MT7Tx8q68PQVNa7nJj+ISxDyx0ivj4v7FB+6J2hFvCWB85rl0/ogIv6z10nmmLvhWFtbhHddnVTzZAhb9dffQHoDqF2j2mzmtnfYvMP0XAcfHN7qgGlUANAK2zpUgyr7on+IWPzofsnoDz7QHpLql2JYv7Jwj3UzMvbgHMRA+UXDGhrCrhqdX21c6aOLrUU4wdky2v0QwZ32v67/vrNYGgtomy4nil+74IfbK2NZwyuLCZM+rakyQIG81vTpRp6ROeviatdp1Hew2FaGA/BoDz390J/KVr80t/tb1AI9WnWXb2Zhrll7D3S903MyuFABRFiCD9H40BpvQnrXt7QxS4ZMM9ssrtna4rAZRMQFFAaOKAbbR9kef2UAls86n0oCTWgBoBrjDuoBvNQDpoDzz1/WSNpK3BsPbj0LA1IM0oD110Fx639n4S4pBmxaUxwdFCsvoQaAw7r+vI21AEgsuHtrcj6eZzB8cpSgM2oD1t1fWSmysEraHsEMeYn7aAnagAUB5w69No9rtRrYOli3bt/pEZ2/WHuqQF2xseOjuDvRr8qvEmPm3O6DPnaWgJn7nnaGXE4iwT/wCJaVwPG037nNAbxUA6gDg1IMr+6I/iFj85H7J6A8/UBu/Vj1i7PwmzbFjEXmS6hu5lFp2jNddhqBG4igLV/C9sn8Ib+huf2aAuGytp28TYS/ZOa3cUspIIkajcdRuNAMhQD1TUApXTfq1s7SvrfuXrttlti3CKpBCszA6/lGpBX/4CML+FX/5iUBO9Dequxs/FLibd+67KrrlZVAIYRvGtAaGKAbbR3DzoBDBHvelASqbqANQDTGnUUA2moAIoDL+vjo01/DW8VbEthswuAbzZaDm/RI9zGgPP9SCU2V0ixWGUrh8TetK0yqXGUGeMAxPjvoCOvXWdizsWZjJZiSSTvJJ3mgJnoZ0bubQxVvD25gmXf/Z2x7Tn7PEigPXSWlRFRRCqAqjkoEAe6gCkUAFQDyF0t2h8oxuJvTPaXrhB/FzEL8AKkF72z0zwVzYdvAJ2nbIln/R93tFbM/enxbWgK31U7Q7DauFYmFZzbbxFxSmvqQfSgPU0VAOAoDiaAy77oX+T7H50v7K7QHn2pB1AdQHrHqu/kfCf7k/rNQEnQDtNwqAKCgDipAcUAcUA12juXzNANsKe8KAmLe6gBLUAyxbSRQCFQARQBiJ0OoOhB3EciKAzDpT1L4e+xuYS58mY6m3lzWp/FAgp5ajyqQUy/wBR+PB7lzDMOfaMvwK0BI7K6iL5I+U4m0i8RbVnYjwJgCgNd6JdE8Ns+12eGSJjPcaDcuEcWaPgIAoCcfdQCdAQ3TPaHyfAYq6DBSxcy/llSq/EigPJGGsl3VBvZlUeZMCgNRxfUfiUtu/ymyciM2UK8nKCYGnhQGX4PEG3cS4u9GVh5qQR9VAeyMDiRdt27q6rcRHB5h1DD66AXoBNzrUAZ7R2VYxKhMRaS8obMFdQwDQRmAPGCffQEeOg+zvwHDf0S1IDDoNs38Bw39EtAKL0G2b+A4X+hX91ATWHwiWrQt2kW2iKQqKIVRqYAG6gI6gFRiI4UAIxg5GgFFxi+PuoBRcYn0vgf3UAouLT6QoBjti4GCZTOp3HyoBPAh5Ej1n7KAnLe6gEcQaAZZudAB2o51ADC4OY99AHDDmKAMKkBhQBhQBhQHPQBKAr3Tzo++Pwb4a3cW0XZCzlS3dUyRAPEgUBnOxupG5ZxFm6+LRlt3bblRaYFgjBiASdJigNluLMg8ZHvoDE73UM5YkY1ACSQOwOgnQe3QGtdGdmNhsJYw7uLhs2xbzgZQwXRdCTGkD0oCUigEbm+oJBt0IFBUgOKAUFAExPsN+S31UBA2MRwb30A6C0AbsqA4WKA42KAI2HoAosUA7w4oCTt7qAJdWgGly1QCD2KAJ8noDvk9AB2FAD2R5n30AU5vpH30AAvXB840A5w+Jn2jQC4uDmPfQAzQA0B0UB0UB1AdQEXexhW4wOon1FADfuZgCh48DFQBJbj/SNSBVcTcHH4CgFVxz8lPof30AZ8YzKQVGoI0njQDK3gxx1oB7ZtRQDpLVAKCzQHdjQAGxQHdhQBls0A4UUBxFAENugCGzQHdjQAdjQHdjQHdhQBTh6AI2GoBJsLQBDhaAL2BoDuyNACEbxoDsrczQBwG50AYFv7igG74IEkkamgDLhANwoAww9AD8noARh6AMMPQB1sUAotmgFlSgDgUANAdQHUB1Ad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08" name="Picture 4" descr="http://img.ikiev.ua/2010/12/sale-rasprodaga-20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071678"/>
            <a:ext cx="3333750" cy="2638426"/>
          </a:xfrm>
          <a:prstGeom prst="rect">
            <a:avLst/>
          </a:prstGeom>
          <a:noFill/>
        </p:spPr>
      </p:pic>
      <p:pic>
        <p:nvPicPr>
          <p:cNvPr id="21510" name="Picture 6" descr="http://eurofashion.in.ua/shopogolik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1571613"/>
            <a:ext cx="4184654" cy="5286388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4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9128" y="548680"/>
            <a:ext cx="65738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sell on-</a:t>
            </a: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перепродавати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82" name="Picture 2" descr="https://encrypted-tbn1.gstatic.com/images?q=tbn:ANd9GcT06bUOq0To5T-HfIqdks0OX_WU8EeWydLCc5RN8n4gHv5dOH4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643050"/>
            <a:ext cx="5603800" cy="3729076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08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76875" y="142852"/>
            <a:ext cx="521610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To sell out</a:t>
            </a:r>
          </a:p>
          <a:p>
            <a:pPr algn="ctr"/>
            <a:r>
              <a:rPr lang="en-U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(concert, t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ickets)-</a:t>
            </a:r>
            <a:endParaRPr lang="uk-UA" sz="4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uk-UA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розпродати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9458" name="AutoShape 2" descr="data:image/jpeg;base64,/9j/4AAQSkZJRgABAQAAAQABAAD/2wCEAAkGBxETEhUUExIUFhQXFBcVFhcVFxQXGBcWFBQXFhYXFxQYHCggGBolHBUUITEhJSkrLi4uFx8zODMsNygtLisBCgoKDg0OFxAQGywkHCYsLCwsLCwsLCwsLCwsLCwsLCwsLCwsLCwsLCwsLCwtLCwsLCwtLCw3Lyw0LCwrLCwsLP/AABEIAMkA+wMBIgACEQEDEQH/xAAcAAEAAgMBAQEAAAAAAAAAAAAABAUDBgcCAQj/xABAEAABAwIEAwYDBQcDAwUAAAABAAIDBBEFEiExBkFREyIyYXGBB5GhFEJSsdEjM2JygsHwFZKiQ7LhFiR00vH/xAAYAQEBAQEBAAAAAAAAAAAAAAAAAQIDBP/EACYRAQEAAgEEAgAHAQAAAAAAAAABAhESAyExQRNRMmGBkbHB8CL/2gAMAwEAAhEDEQA/AO4oiICIiAiIgIiICIiAiIgIiICIiAiIgIiICIiAiIgIsb5mjdwHuocuMQt5k+gQWCKim4iH3WfNQKnH5eVh6BXjRtiLVaPicjSQX9Fb0+OwOtZ2pNrHdLLBZoiKAiIgIiICIiAiIgIiICIiAiIgIiICIsE1Wxu7h6BBnRVcmLjk35qJPizrbhoWuNF85wG5UeWvjbu4e2q1OfFmn7xd6Xcoc1ZK7wRkebjb6BamDc6eTY6jG3fdACrajEX83297KoLZie8+3k0f3XptC3dwJ9Tda4Q44zzXufE2fiLvTX6qL/qeZ5Y1pzAX100Usho0AA9lT42DE9k4+6bPt+B2n0V8N4TDK6SpXSE2ztad7DdRKxmVpcXvJG+XW3ssM8JZI6QTNb2pAbnFyD0b1VXikcdO67+3kdK8NJBswl2gB5D5JtjnVjheImRwaSDcZmO/EP1VuXZbLVcRqHMcG9l2TomdpHY5g9gNni9tx0WwU9S17Q8EkOAIPqs7azksmU/1dB4fru0jAJ7zdPbkrVaJw/XmJ4v4TofRb0031C52OT6iIoCIiAiIgIiICIiAi+ErE+paOfyQZkVfLX/hHuVXTYiPxEno25/JamFWS3wvJZ2t3KgzYifugD1VQ6aV18rQ3zebn5D9ViFK52r3uPkO6PkFuYT21x15qVV4mNnSa9Bv8goZrHO8Ebj5u0CytgazZq9uWtSJvGeFfI2Y7vDR/CP7leGUDNzd56uN1NcOf5qkwzieknndBDJneGl7srTlABDfFtuQtbXnfS3a0DYALw4381Tcb1tTT0ck1PkzssTmGYdnezjbqL39lo/B4qMVbKaiumAY8AxRZWd0i4NxsCcw9lnbFrpYdoXeR+m60ut+JlEy4YJJCN8rbAe7tltGE4RHTxCKPOW3P7xxc67tTqVHrsDhlgkhDGtbICHZQBqfvXtvexQajh/F+IVZLqalYIw4BznvGnUetvJbvVxh8Zabd4Wd0sRquU/DmtfTVclJKLZiWEdJYyQPnqPcLrQabX8tjy9lJ3hLq7axQU8csRZK5zZaSQjODZwAHdf5gsP0KwS1MfZfaDTyzRtb2zXzSsAOVtw5jHHmNRoFYYmzsqlkxH7OUCCXpcn9k53vdvuq/E200UwhEVNF3A8SVAsy5JBbEzQOcNzqLXCzXbrTvMp4v8+2A49PIxr29k97stoRHIXAP0IMh0aQOZACl4Ddj5KZ9wW/tIgdzE8nQfym49wvnbOebdrUyf8Ax4Wxs9A+Qeg0eotTTVMUYqZLl0Mpc0OLTJ9mcAHxyObYOcNSDra25KWnR77wvv8An02VzbAEkAjod/1Wy0GOuEbQbmw3Wsl2YBzTdrmhzeQIIuD9R81njzW0Bt5X/RPLlZp01ERc0EREBERARFglqQNtSgVE+X1UKSqd1t6LxK/dxPn7KvowZmiR3hcLtZyynwl3Uka+S644T21Mdzd8JElUOpceg1/8LxmeeQb66n5DRZsoAsF4kkABJIAG5JAA9ytG5PEYHU4PiJd67fLZe2AAaABRKLGaaZ7o4po5HsF3Bjg6wvbUjRap8TOKaqgEPYMjtLnBe8F2VzMpyhtwNQSbnolqXK1ujlFxXEoaeN0szwyNu5PU7AAauPkNV8wSsE8EUwt+0ja422uR3h7G49lyn461snbwQ69mIjKBrYvc9zCfUBg/3nqpay2Sh+IpqJMtJQVM0YcA9+gyjS+muttbEgq6+IDJfsE7oXvZIxvaAsJBIYczxca+AO+itcDoI4KeKOJoDGsba1tbgEuPUncnndSpIQQQRdpBBB1uCLEe+qK5bwJxM7/S6zO8ukpmyOBcSSWyNc6O5O/fDh8li+B9CAyonO5c2Ec/C3O755m/JafFhEkddNh4l7MSuNMXEXa5oIkgzfzFsQvuM5Wy8G8SPwyR1DWxdmwvLhJzYXWGY28cZsO8NvPlmI6tVwsexzHi7XtLSOocLH81wfA6upw2vkhja18hd9nyvJDXEvHZvvcdQdx4iu+RFrgHNIc0i4I1BB2II35LkPxowcsnjqm6CRojcRpaSPVjr8iW/wDYrktbdgcGMdvnqpYBFlcDFGOZGhBtcEG33jzWy5Bcf57rTqX4l0Yhizdo+ocxueKJhLs4FiMxs3e53WyYBiBqIRKYJICXEZJRZ1gdHW00N1ZYOZfFSgdBVx1cWnaWvptLFaxt5tA/2ldJwevbUQRzN2fGCQBsdnD2cCPZeuKOH21lOYXOLLuDg8C5BB3sfUi3mo/DnD7KGLsmvke0uLrute5sNMo0GinsZ8Ww1s0MkZPiFgeYdoWO9nWPsqL/AFOZ1FnZHnnY7s5GWLi1zCGSPyNN3ad7KLXutp/v/mypCOxq8wHcqB3gdhKwWBA6kb+iad8P+sLh+s/tEq6+oMQbSte+e7QZJYXRRjvAuLg8A7XHdBOygy0r2Ssnn7GnYM3a2mcROXttleHBrQ2+uxOh2VgGVYqJXuY6VpP7G0wjjYyw7r4+br31s5R4MMrLySGoDBI4ExhvaiMABtmPkI9dreSacNsXDs+XPTZgez78Lgbh0LzdtnX1sbi/orwub5rXYcHZFNTQwEkx5zK69z2b9TntsXON7aLam0pG1re3NJNO3W72Zfc/37umoiLk4iIiAi+Zh1Xh8oCD2/YqtLVJEp9VjeFrGaqMLmA6Hbmqvh/91kO8T3RH+g93/jlVuqmmGSrlbylY2UfzNux/0yLrO8rth3wyx/X9kfimOuMIFD2YlLwCZALBhvmIvsRodj6LjnxDwutp3xCsqnVBkaXAgkNDmPGZgabDTMw3sNyu/laR8XcNEtA6S13QOEm1zkPcf9CHf0LNcVpwzgNHBGx9NC1naRtdm1c4hzWmxe655D5Kq+LWFdth0jgLuhc2dvWzNJLdf2bn/JSfhhignoIxe7oi6I+jdW/8SPktomY1wLXC7XNLSOoIII+qo5/8F6/tKF0R3gkI13yyd8f8u0UD44YEXwxVTQbxOMb7cmSEFrj5Bwt/Wqv4ZudRYrNRvsA4Pi9TGc0ZHqy5912Csp2SxvjkaHMe0tc07FpFiCp6VqPwyxVtTQRC/fhaIXi+oyCzCfVmU/NbU5g5+1+ZXOh8MqiCQuocQdC08nAlwHIFzTZ4HmFeYHwbLHOyoqq6apljByjwxgkEE5bm+hPRUaT8bMGfHLDXR6HRjiNMr4zmicfPcf0hbdXYHTYxRRSOBa50Ycx4HejcR3hr4m33Gy3SeJjxZ7Q4XBs4Ai42NjzXq4GgQaBwDw5iNFnilkhdTAksAL3OB5lugDQd7Emy2TF8FhqIzHNGHsJBsbjVpuLEHRXDiCvDyEFJQYJT04tBDGz+VoB+e5+amuGg6rJU1kTfE9o9/wCyh/6i0+BpdfYkhrT7n9FW508r6ZXA81jlB6qnquJo2kh00bCL3DAXnTzOn0VWcQlmYXQwyza7vdlZ7DQFNLxxnm/2u6urY0jM9t+l9fkNVX15MzO4yQuBBa62QAg6au5eyjw4LXuzOzxwtI0YxoJB83LYsIoHRQtbI7M4DvOcd3Hcqkzxxu8Yrg2pIH7tnXxPN/oFgOFEn9pLI+/JpyD/AI2P1VxW1UMQL5JWNA11IWoV3xIoGNcWOe9w2AG59Vm2J8l9dl7S0bY7tjYGgm7upPmdys7lzSo+Jk8rOyp6c9s42BaC86nZrQL3Ve2i4gOv2Ws11/dP/RTnHO227r9SIiLkosU0ttOa9SPsLqCXc1ZN0e8yifanOJEYBANi93hBG4AGriPYefJeK6V2jGGz3c/wtHif7bDzIWWCNrGhrRYAWA/zcrrJI1NSbr4RMPvxn+hw+ucrNGXW71gb8iSLe4C+XX1jkrNy2+lVuJNyyQyfheWH+WQW/wC7KrC6iYjHnie3na49RqPqArj5a6d1lEolRcRpGyxPieLtexzHeYcCD+a+01RnY13UAr25yaYs1dOV/B2WSGeqpHg9129tMzHFp121FiuqOWEZW3sALm5sLXPU+a+PemhST8JUjqv7Y5rjMLWs4hoLRYOyjc2016K9dIsJeoVZXMYO88Dy5/JXRN3wsnSrEZlrtRxGAbBrvIuFh+q1bEeNnmXsgHXuAcgJAB53Ti6TD3bI6PJVtbqSB6lQH47HrlJdbe23zK1KgindK8uBLC3ulx2PootHwi4Z+0nd3yTZpy2v0V1E3hPzbDXcWMZ4nsYPM5j9NFVw8TfaNI2SyG5He7jNPkok/DtFE5j5X+HbM7f16rJi3GNJTNGRzXeTf1Uth8l9dk6KjmmhtI1kTw+/d7wIG1+qzjBWEDtpHG3JrixvpYEaeS0bG/ig0tAgYQ7mStQxbjSsnADpMo6N0/JZvUjNtvmu1YhPQ0kYe8RtBFhoLnT9FUV/xKooYh2XePJoFrLkOG4fXV8gjhZLO/kB4W2G7nHutHmSt9w34E4g9w7aeniYfEWl8jxfozKGk/1LFzRhxX4uyujywwhjubnG/wAgqilrccxMOMLZpGt37MZWi/LMSAT5LseA/BvCqezpGPqHgg3md3bjl2bLNLfJ2ZdAp4GMaGMa1rQLBrQGtA6ADQLNqvzrhnwhxicgVDmQt5mSQSO25MjJvyGpC2zC/gJTAD7RVyvN9RE1kbbdO9mPuuxIomlVw9w7S0UYipoWxt521c49XPOrj6lWqIiiEoqzGK/IMo8R+gSTY+1FRc+QUSprWsaXHYD/AABQHVH+XVYa7tJB+Bh0/if19AvRjhpcZvvfC6o3EXe7xvtf+EDZoPl+ZKgcUULKmB0b53ws8TnRloNm62JcDpf8l8NZ1K558QuIHzObQw7vNpCDsOmitjOWW7tB4UGJzyyijrpexjcQ18znua+x07pDhqF1ThZ9aI//AHr43SZtDGLDLyubC59gqXh6lZSwMhj5DU9TzJVZxlxh9mYGM1meQGj35pxZ26G+XUrG6Xkqulqi6NjnWuWi9utl9+0a7pIr1hcts7L+Fxt6HUKeXqkfH387XFrufn6r5neT3nm3lore7rnxyu9rSWqa3d3tuVDkrHu8Lfd36LHEWjkvUtS0bkBGd4z0xysefE/2Gg+ipq3CJXPDmODeu/8AYr7ifE9NCbOkF/LVanjHxOY05YW38ypcpEueV7Nt/wBJJLe0LSBqNLa9dTqsOJ1dJTDM8sB8rErlGK8W1k58ZA6NUBtFUzHUPd63WedvhnUb3jPxHjbpC3N6rWMV48qZtGnIPLRe8P4Kmf4tFs2HcBRtF36lNZVdxzuSaec957ne5U2l4amk+6fddTh4agYPCNF8o6axOU2A9lfintuSWbadh/w9zDvGyvsD4PNK5zmCnmDwA5lTCyZhykkWvq06nYq/jfINiCPZexiFvE1PijPG+m38O4+3L2csMcFvD2f7u3pYZT9PNbPHIHC4II6g3XMmTXFxspOBYv2FQC793J3HHofuu+f5rnl09M7+3RkXwHovq5tCIiAiIgwVlS2Nhc46D6notEqsUzuc4nmqzjbigySujY7uMNvVw3P9lqz8UIbuu3Tx9sXvWyYhipPcadXc+gWeKpAYGjktPo5jq4k3Kkmqd1XZcrqcYm8TY4IIXa3efCtf4JoiC6ol1e7a6+YlhrJnBzibjzU+E5QGjYBZ9sLvE8ZZDGXE8tPVaFg2aqqTPLctB7t164kgnlcGg9xW2GQiKMNHupvdVa8RcXup4bMAzcv7KvwDGq2Xvvl0/DZaZxTO4yjN4QVsWFYnHkAadbbJNXI76dHpqwOZcuF1TYrxdTwaOfc+S1bE8WMcZ11K0t1I6QOkcT5KZXXhY3PE/iQ8uAgbcKoxTG6yqIuS300WLhClYb3F1tcpjY29hopMbfJtzzFaKRou8kkqy4d4RM7czjZRsXrHTS90XAK2nh/HHNAjMdvNSSbW1KwLgtsT7udmHms2M4u+md3IhkVyysK1PjHFg79m3fZdLNRFrQcfQO8TbLbKHEo5W5mbLn+AYFGWAuGq2qiLYW6bJN+xYYlU2GUc91VVYdYWP+eiSTl9yosbnC5sHdOq3K6Z9pxZ/wDVXMs3Ly1IX2atc4Xyka8+ahZZL5iCL9FOonF5220UtTpTeW1vh7e7qs0kQIIOy9MZlAWWGEylrG7uNvQcysW6jOd3bW58IveaZmbYXDSb3LQdL/5yV0sNHTiNjWDZrQB7LMvM0IiIPiFfUQcM4u4dko5LEl0b7ljzuerXdHD6/NaxVnY8l3Tj3CO3opA3xR/tm25mNpuPdt/ouJZQV6MMtxjxXplS0jQhemvKjmlasZpyNiVubTWP2n9ovJlN1Xve9vNYxifKybi8L6W3aL2Cq+OuaeqlxStPNE1WCupY5Nwo1FhDGG4VqIwsjYk4xGvYthz3u30XjEKUtiytHJbP2K9CkB3CnBdte4YgLRqLFeOI8QsMoK2eKktsFXYjw2JTdON1pNqjhigae8bHmtpjpGA3sFUUXDUrHaE2W1QYc4N1SdlVWI1QjYT5LTqGAzzZjtdXnEsUjnZQ02V1wzgORtyNU1ujNBDlaAOSw1Lye6r2SksNlAdh7jqF0dMJ7VEkcg2WNssg3Zb0VwKJ17FpI6qQykaDub+YUsjnbbVfFWEgaHXqFd4TT25LxBShxvbZXdLT2Cljt+HHTyabMFc8GUHilI5lrf7lR2RHYbnQe626kpxGwNGwH/6V5+pe+nOMyIi5tCIiAvJJ6L0iDy5t7g7Fc3xf4Yc6eb+mT/7BdKRWWw04XX8HYhCCTT52jnGQ73tuqOQ5DaRj2H+Npb+a/SCj1VFHI0tkY1wPJwB/NbnUrPGPzu6Fr+YVfNgz76Bd3rOAMPk/6OQ9WEtVLU/DFo/c1MjegfZw+YWvknuM8a49NhEoGgXimpZwbEFdFxDB62lP7WHtWfjjGYW8xuFHp8Spnbix5j/wtzLGrLlGmiZzNwVcYfVNcNx6FbUMIp5hpYqvqeDNbsdZb21M/uPNPGDy+RVlT0bD5eqi03DcrB4jdWLKaVg6pa1rC/kyNwwLI3DQFiZVEGxBU+GqB5qd1+OemNtGOizspApDJR5LK2RqlZ42ILsKYTcgLMyjA0AU4OC8yOsFO6aVtRBdROwtra6sZATssVtVqNZXU0jMyAXtb1XyUtI0tqs8jW81HjAuiYTuk0lMFObGvEGyzg8huVnLLUM7up2D02Z+bk381sCj0FPkYBz3Pqd1IXm890kEREUREQEREBERAREQEREBVmIcPUk37yCNx65QDr5hWaINNm+HtODeGSWLyDsw+TlDrMAr4dYnCdvQ91/y2K35Fd1NOXs4lLDlnjfGdjmaR9VY02N08mzm/Nb3NAxws5rXDzAP5qkruDqGW94GtP4o+4fmFqZ00quxjdsQo0+HjkstZwNI3WmqXD+GXvD/AHDUKtnw/FYtTE2QX/6brn1sbLc6kTu9GmeNiVj+0SA9VF/9TZTlljdG7mHghTYcRhfsQuuOUpzsSYJyd1lMpXhjm8ivpeFpqdT7ZY5rbrzJI0qO9yjSuIU0bxr7VkHZfKZijl5Uhk1k8JykmosGPVngkWeS/JuqpKYl5DWC5P08yt2wqhETAOZ3PmvP1ct3TM7pqIi5tiIiAiIgIiICIiAiIgIiICIiAiIgIiICIiCPV0UUoIkja8Hk4A/mtdreAqJ9yxro3HW7CQB6N2W1IhpoLuAZ2+Cr0/jb+hVZX4BiMFyAJWjmzf5FdRRamVjPGOKjiEtOWRpa7oRZSBjTHLrFXh8MotJEx4/iaCqabgfD3G/YAfyue0fIFanVyTi02iBlNo2lxPRblhvCsQaDNd7jyuQB5aHVXGG4bDA3LEwNHlcn3J1KlrNyt8rMUakoYoxZjA30/VSURZa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data:image/jpeg;base64,/9j/4AAQSkZJRgABAQAAAQABAAD/2wCEAAkGBxQTEhQUExQWFhUXGBYbGRcYGBwcGhgYGRgXHBwaGBcYHyggGhwlHBgXITEhJSkrLi4uGB80ODMsNygtLiwBCgoKDg0OGxAQGywmICQsLCwvLzQsLC8vLCwsNCwsLCwsLCwsLC8sLCwsLCwsLCwsLCwsLCwsLCwsLCwsLCwsLP/AABEIALwAzgMBEQACEQEDEQH/xAAbAAACAgMBAAAAAAAAAAAAAAAABQQGAQIDB//EAD0QAAIBAgQCCAMHBAEDBQAAAAECAAMRBBIhMQVRBhMiMkFhcYGRocEHFEJSYrHRI3KC4fAzsvEVJDRDkv/EABoBAQACAwEAAAAAAAAAAAAAAAADBAECBQb/xAA0EQACAgECBAQFAwQCAwEAAAAAAQIDEQQhBRIxQRMyUWEicYGRsaHB8CNC0eEUMxVS8YL/2gAMAwEAAhEDEQA/APcYAQAgBACAEAIAQAgBACAEAIAQAgBACAEAwTGQKOIcep07he23IHT3M5mp4nVWsR+J/wA7lynRWT3eyIvCukGZiKthfUHwHkf5kGj4m5z5bds9PYm1Gh5I5gWBWBFwbidlNNZRzWsdTaZAQAgBACAEAIAQAgBACAEAIAQAgBACAEAIAQDGaAKeI8ep09B225Db3M52p4nVVtHdlynRWWbvZFa4jxapV3Nl/KNv9zg6nW3XdenodWnTVVdOvqKq1dV1Ygcr/SVIQc3si5GLlskaJxBLgai+1wQD7mSuma3Rs6Z4yMKVdl7rEeht+0QslDytr6lWUIy6pfYtXR3HKyBSxL9okHU7+B5bT0PDdTGcFByzLc4+splGfNjCHU6hSCAEAIAQAgBACAEAIAQAgBACAEAIAQDBMAV4/jtOncA525D6mc7U8Sqp2W79i3TorLN+iK1j+LVKuhOUflH15zg6nXXX7PZeh1qdJVU9t2K6lUKLsQB5ynCDk8RRbUXLaJGGJeoD1YsNizfRf5k0q1DeW79Cbw4V45+vp/s6UMIqnMbu35jv7cprK1tJLoaStlJcq2RFq4+k9Q4dgwY3y5lIDEb5G2Nt/aSRqlCPixxjvv8AsQxuxPHR/kkcOqkrlbvIcp9tj8JrbHDyuj3JrklLK7jvhGPNJ9FBzWFjpuecn0WqlTP4UnnYoaqhWQ3fQvCmetXTc8+bTICAEAIAQAgBACAEAIAQAgBACAYMAV8Q45TpXF8zch9T4Tn6niNVG3V+iLdGjst9kVriHGqtW4JyryX6mcHU8Quu2ey9DrU6OurdbsWVKgUXJsOd5Rim3hIuRTk9iJ96Zv8Apiw/M2g9h4yTljDeb+hN4UYed/Q6UsIFOZjmbmfD0HhMTtbWFsjWVjkuVbI4s2SqD+GpofJraH32m8Pjhjujbz1td0IqXFmejVpnrXxDmoMgUr1ZNwO1sqgWOYnX5S46YxmprCgsb+vrt3fbBzVZlOO7l6ehLp4RqeStiq4fqV0smUKWGUsxuSdCRfTcyJ2qbddMcZ9/TfCN+RxxO19Pb6E81lDrVQhkfskg3HIG489JEk3FwfVfzBerxZXyp+6GlORJlZlv6O40MmUvd7nQ72npuGXqdfLKXxb/AGOHraXCeUth1OmUggBACAEAIAQAgBACAEAIBi8AW8Q41TpaXzN+UfU+EoaniFNOz3foWqdJZbvjCKxxLjdSrcXyryH1PjPP6niV122cL0X7nX0+irr3xl+oparlFyQB5yhFNvC3LyhnoR/vTPpSXT87bew3Mn5Ix87+hJ4ShvN/RG9PAi+ZyXbwvsPRfCHY8YjsjV3PHLBYRKkBF3NM0Iy1scsVQDoV57evgfjJIS5Hk2hPllkT4vjz0zSHVF85NPskXFXSwObZSLm8uR0sbOZ82Mb/AE74+RFqZeDNJLKl0JB4dUra4hwFP/007hbcnfRn9NB6yPx66/8AqX/6fX6Ij8OUvO/ov5udFrYc5sKjoCAR1a27PjoOfjMct2fGkm/c3rshCSUXuuxL4fWzLY95dD7fyNZiyOJZXR9CW6OHldGOeEY5qT9kBs1hY/TlLGi1MqrMJZyUdTRGyG+2C8rPVnnzaZAQAgBACAEAIAQAgGLwBfxDjFKloTdvyjf35SlqdfTRtJ7+hZp0tlvRbFa4hxypU0ByLyB395wNRxK67ZfCvY61Oirr3e7FFSoBqSAPOc1JuWMF6MW9kRDi2f8A6YuPznRfbnJfCinmb+hP4ShvY/obU8EL3c5289h6LMu3bENkaO5raGyJQPwkHuRsCZsYFfGOkVDDj+o4zeCDVz/jLFGksv8AKtvXsRWXQr8zKhS6X4vE1VXC0QFDKWB1JW+uZtlvrznUXD6KK27Zb4ZS/wCXbbP+mtj0ILpynFfodFeouxVJVqKxUMHI3G1Qd0jkTteT1ylKDinuvw+xO/6leO8d0QeH8RxVWmXWnQ0Z1KGowYFSRYtltfQHbxEmsoorkk28YW+P9lCNtkllY+RtUSq7JUxK0qFOi2e3WZyzFSty5VQo15EmZzCKcK25OW3THv03HxSalNJYJz1AHSqpBR7KSDcfpa489JFBOUXCXVF2DVlTiu26GSi3xEhTxuV3uXDo3jA1MBnu9zoTqP8AgnpeG3qVeJSzI4mtqcZ5Swh1OmUggBACAEAIAQDBMAgY/i9OloTdvyjf35SlqNfTR1eX6IsU6Wy3dLb1Kxj+O1amg7C8hufUzgaril120dl/Op16NBXXu92KGYAXOlpzFu9upfSb2RFOMLaUluPzHRR9TLKqUfO/p3JPCUfP9jIwWt6hznwB2Hov1mJW7YjsjHjbYgsEoiV22R7Gbx2GBZxrjlHDAGs4UkXA3ZrcgJYo0tl7xBEVl0KlmbK9wnpbXxWIUUcP/wC3DWdidQLbk7C2htqZ0LuH10UvxJ/F2KteqnZYuWOw24p0UoYiuK1QNfLlIBsGA2vpf4GVadfZTX4cehPZpYTnzyKOSeG4/QHICMx50nOnup/7Z19tZpt+v7ooZ/493t+zPVEYEAg7/tPOvrhnV6nLE0A6lSd/HkfAzauXLLJJCbjLKEtfiTUurFOirVKtUo5LZF6wL3mNjqVXT2E6CqVmcy2Sytuz7fcr6j+jNci8xKqYmuRZsKGN9LVVK38yygj4GQqFaeY2Y+jz/PqauU+8c/U34dw8LSak5UM5dyq6BczE2Ub2HPnea22uU1OOdts+vzN6X4TWfmTeHVbrlbvKbN7ePuNZHbHDyujJrY4lldx5wXELTqBit9LDmCeX7S1oLo1XKTWeyKGrrlZXhMuqmerTycA2mQEAIAQDBgEDHcWp0rhmu35Rv/qU9RrqqPM9/RdSxTprLei2K1xHj9SpovYXkNyPM/xOBquKW3LEfhR1aNDXDeW7EzPYXOg3vOX12OjjfBDOOLm1IFvDMdFHv4yfwUn/AFHj27k3g8qzPb27mRgrm9Q5zy2Ueg/mau3C5YrH5Du/9FgmKP8Agke5A3lmQZjJgwTMM26lW4V0tNbHPhuqyqoezE6koR4bAb851LeHxr0yucst4/UpQ1XNe68YOf2i8JFSh1yjtUQSfOn+Ie2/tM8K1HJZ4faX5Ma2rmhz+hj7POMiphxSNg9KwIGmZCLq2nw9RM8Vo5LeftL89xobOeHL3Q/TidNiwV1YqbMAb2PnOdKmccNrGS9BqWUnuVT7QaC1aPWAAvS19UPeHnznT4Xa4Wcr6P8APYqa6jNfMuq/Bj7PuPPWodVqWpaXsT2D3ffce034npHC3nj0f57keg1EZ18suq/BdEZwt3FvDcX+E5jrLnNFvCF+Mw6tUGcXSoVv5OpBRr89BLFU5cmz3X4JeVW1OL7bnLF456vXAVhh6VJijVCAXLAAm2Y2Ua6bk+UkhCMOVuPNJ747f7KE2553wltki8L4MHo4dgqrUV1dqhB6xgpPaue1dwBoToGkluo/qTTe2Gku3y+m/wBjWutckWlh5zkcLikzisjBkYmm9tgym3yItK/JLlcJLdLK+TOhW1ZBxXbdfuNwbWMrrMd0V8dUWvgmPDU+3UBa5uCQCADb/fvPS6DUqVWZzy9/Y4uqoasxCO35HM6ZSCAEAg8R4klEds6nYDcyrqNXVp18b6k1Onnc8RKzxDpDUfRRkXyOvxnA1PFbbdofCv1OvRoK4by3f6CXNuT8f9zlrLL6W+ERHxhbSkufz2Ue/j7SbweXebwTRqUVmx4/ILgc2tU5zy2Ue3j7zHi48ix79zZ3qO0Fj8kpAB5cpB7kLbNlImywasjcR4jToJnqsFXbXxPIDxM3qqlbLlismk5xgsyewu4H0moYvP1RN0NiG0NjswHKTanRWadpz7kdGohdlR7FJw3ETguIsHJZah7bH8rd1rm97HT4zrzpWr0icdsdP3Kam6NQ090+pwoYjq+Ms1rAs+t97oTNpRcuHJei/cxHC1u/QvZrVKl8qMwPlpY76nScVVPqdZzitinUvs6xWd8tVaSMbDtEnJ+UqvLled18S0/Kufd/ucX/AIdqk+R4X7ehZujvQalhc39V3ZhrYBFsPK5/eczV8Rd7S5dkXdNpvBy092WCngKQ2QH17X7yl40l02LLTfUkU0CgKtgB4AWA9hI5TlJ5bZlRS6Ga1IOpU7HfnNovG5qxDiMNWW6MudfB138jl3BlpTi2pIVzcJbg9HDqPvNenTWols1R11BGgOvMEW9Zvz3P+nW24vojF1VSk7Gl8zccZq1P/j4VnXweo3VKfQEFj8BHgQh/2TS9ksv/AAQ+LJ+SP16EfA4GrTGKqV+rVatmFJLkK1gL5juTYHQbySdkJ8irTzHu8dCTSQsjbzSxu+xYsLfIt97C/wAJSmvjbRJPHM8Fy6PcPCU85HafW9tl8B9Z6PhumVdfO+svx2OFrb3OfKuiHU6ZSCAEAr3TBB1aHxDWHuDecbjUV4UX3ydLhkn4jXsUqtijmyoMzfIepnn415XNLZHoI1prml0Of3PNrVbN+nZR7eM28VJYise/cz4vLtBf5JRcAWG0ge5Dh5yzUVRCwOVkHiHF0oi9Rgg8Ln9uclronY+WKyYlKEFzNnJuLLoQQQdtfhaPBknujdNNZKZ0w4RjMXiKfV036tVFieyoJOp7W+ltZ3eHzp09L52sv8HI1qnbYlDoi1cM6N9SoVciC1iQLsfU6Xv6zl36nneZSbL9UFBYjEzxDohh67K1bO5AsLHKLb7DX5xRxGdCarXU0u0sbmnLsNMLwuhTIZKSA/my3bQW7x1vaRT1lslhy29DdaeKecZZODXlbOSTCNKmIVe8yj1/iZUJPojdQlLoiNU4gLXCsRztYfOSRobeG0iZad5w2joDWP4VT1Ob5C0zy1rq2yP+ku7ZkYEnVqjeg7I+AmynFeVIO5Lyx/c0pFqbqpJZWuBfcEefjG04tpbo2licHLGGiaRICAU4hOrrBmsVqaHyI7pt4S9D469tmuhtD4ouD6rckvjbnLTGc+PIerSFVY3nsbKrCzJ4RvSwpJDVDmI8B3R7Hc+czK1JYj9+4dmFyw2/JKJkLIUng9CwZGRbbZR+09tVjkWOmEeYszzvJ2khqEA1dranaYbxuwUXpLxparBVPZW+vM855bierV80o9F+p6DQaV1R5pdWVHh2OUBwe8Ha9/M6H4SrdDmax0xsda5bp+x1Xias2UG55DU/KR+FLGcEDx6kg5zsh9xb948J/IxzxRk4Ood3C+gzfUCPgj13NeeT6IjY7o1QrMhrBqmTYMeyb8wN/jJ6tfKmLjUsZILNOrWnY8jTDYdKShUUIo0AUW0lads5NtyJVBJYSOlQ2195HGLk9tzfJHOPS/eueS3J+AkvgT9DZVyxujX72W7tNz5ns/v/ABHhRXmkiRVJeaS/IFax3yJ7Zj9IzWvVmP6S6ZYHB377s3lew+AjxWvKkjPjY8qSOuGoouyAHyH8zHiSfVkUrZy6s2xqZqbr+k29bXEzW+WSbMVvlmmLsRxRrUFQKXrado2ACrc7bnTaSxoUpScs4Xoa6h+FPlXqceJ8cprV6liwDISz07kob6BsoNr62ktGllKHiLHXZPv8vUr2XpS5PwbYRqhwyvULXV7qWFnKB+yWHgcvlE+TxnFY3W+Omfb6lnRN9H3z/odqfe8pYx1MSFmPwaNUBLHUjseBt4mWqrHGDSNVZyPbqMqNMBbAW9JBJ56mW292S8Hg3qGyKT57AepklGmsueIIhtujWsyZYsB0cRbGocx5fh/3O7puEwhvZu/0OXdr5S2hsh6q20E66WFhHPAzIONfFIneZV9TI7LYQ8zSNoQlPyrItr9I6K7Et6D6mUZ8V08ejz8i1Dh90uqwUzjuXEVjUJZRYAKPLmfGcLVauF1nOkdnTVypr5ckKnwyiDmFNSTuTqfiZC9RJpRXYmeX1ZMU20Gg5DT5CRStlLqY5UaPUC7kD10mqT7G6i5dERhxFNlOb+0E/ttJHTPGXt+hL/x599vmDYio1stI/wCTAfG145K11l+g8OC80vsjHVVT3nCj9A+rRzVpbLIcq4+WOfmbjAre7XY/qJI9hsJq7ZY9DHjS7bEimttrCaZbIm2+oWPOarZh7mRe0zgLCA3jDCwYN94WwaMAG2sy5dzAkrtRFHLiFBprVyEMLhcx0J8td50a4WO1Ot4bQ17g0nLdPAYXjODp/wBPDkE37tBC2v6sg+ZmJ6XUWfHbt7t4+2Sqrqo7Q/Q7cNxFastVatNlBvkLBQSp8CATYg/Iia21V18rg08dSWi2fPlp+w04ZVvTU+NrH20P7SvasTaLF8eWbXYkU8Aaj3VSbW25n6Teiqy3avcq2WQh59iy4Do0N6p1/KPqZ2NNweK3tefY513EW9q0P6FBUUKoAHITswrjCPLFYRzpSc3mXU62m5qEAwTAPN8ae29vzNb0uZ4e9p2S+b/J6ilYhH5IiVMWi6MwHv8ASI1ya2ROq5vojiMeD3VdvQWHxM28HHmaRv4D/uaA1ax/Ai+ZYn5ATGKY92zPLUu7+xj7tUPeqn0VQB9ZjxYLyx+5nnglhRN/uKblczc2JJ+c1d0muuDXxp9E8IkKLbWEjfXJE3nqbLcxjLGy6mJjsDLETLwFkwtoRhvAj4r0swuHJV6naBsQoJINr622lyjh99qzFfVkFmrrr2bOHR/pjSxdY0qaVBZS2ZrW0IGwJtvJNVw2dEOeUkR06uNsnFIjcfqcSFV1oBeqy5lYBeR0N9c1xy8ZLpY6Lwl4j+I0ueo58Q6FX6PYXEcRdutxTL1TKxUi+t9LAEAaidHU2VaOC5IdSpRCeol8Uuh6qPDx+s8zk7KXYWYzDqzVab9yrT18NtNORGljLdU2lCa6xZJbFTow+zaNeH8Xw7kU6dVCQSLXsTbTTnt4TNunuTcpRKldtbSUWdMTjKiVKa9WDTdgvWZ9QzA2/p5dRpveZjTCcHLm3XbHp7mHZKMksbEnADKaicmuPRheRWvmSl7F215UZe34GuDUl1GbJcjtXtab6VPxYpSxllK9rkbayX9Np7JHmzaZAQAgFf45xzJemgObxJ0A9Oc42v4iq81wW/f2OjpNE5/HLoUEg1XZSSES1wD3iRfU8pwv+uEWur/Q9Imq4J43f6Eqjh1XZAPSQu2T8zIpTm+7OpMj7muEYJ0mUl3MPrsZF43GwTIfU0eoFuSQABck+Uyk2/hMN46iNOmOENVaa1cxYhQQDluTYdrbfSXP/HahRcnEg/5dLly53OXTPjtTCJTNNFbOxW7X0NriwG/jNuH6SvUSam3sY1d8qopxIfSji7nh9OrTYo9Tq9RuL94Dl4ybR6eMdW4S3Sz/AKI9Ta3RzJ4bwMOgGc4Kk1Rmdmzm7Ek2LG2p8rSDibj/AMlpJYWPub6RPwVn5lK6aYfqeJK5ANNmo1CpGhGYBr//AJM7Ggl4mka7rKKGqjyX57bHqlCiiCyBVGndAAt6CealKefieTrpLsjdxcTGejMpHlXQip934k9EnvZ09xcrf2B+M9JxBeLpFNdsP/JydL8GocX3PVbTzex1u5Dxhs9Nv1FT6MJPU8xkvqWK1zQlH6nHD8Mp9V1FTJUALEKQOyCxI08CAQL+U3ndPn8WOVnH+CjGuPLySOFbA0cORU6uq9r9olqgpi2pAZtBblN4223LlUkvbCWfsauMK92n+cE+k4FYEbOgI9v9GRYfhb9mXdpU/J/kYXvI00V2i+cLKdWoRrqBa/pPZaVw8JKDykebuUud8ywyXLBEEAIBVemFFyUbL2Fvr5m2/wAJwOMwm+WWPhXf5nX4XKCys7vsUwHLXI8KiA+66H5Gcd/FUn6Hd3dPyf5Jp+MgaRALsfx/DUDapWRW/Lm1v6CT16S6zeEWyKd9cPNJCOr9omFzqiio2YgZgtgLm1+0QSPSXVwe9xbk0iv/AOQqTSWX9Bt0sx1SjhalWjbMljci4AuLmVNDVG25Rn0J9RN11OUSJ0I4zUxOHZqvfRypsLXFgQbeht7SbiOnjRalHo0R6O12Qy+os+1DGlMPTpg26xjf+1Rr8yJPwepStc32RHr54rx6nToh0Sw60KdWogqVGs92/CdCAo8LRruIWuyUIPCW3z+ZjS6SCgpSWW9xj0/w3WYKodilnvvsdfkTIeG2cuoS9diXVw5qn7bnnmOx4qcOp0b3anWfTxy5bg+l3+U7ldThqpT7OK/n6HMnNT06j6M9X4JhxTw9FANFpqPkJ5i+fPbKT7tnahHlgo+xTvtUwgy0Ku9iyG2/a1Bv5EH4zrcHnvKHrv8AYocQjtGX0NOF1eJYlaT0nC0wVAuQMwVrHwudreE3uWiplJTXxM1g9RNJxex6IZwWkdNNnlPS+n934olT9VKoPS9m+OVhPS6L+ronD2a/wcjU/BqFP5M9Wvpfw/5aebw0dfKInEaV6bcxYj/Egzeh4sWe5NTLE1n5fcW0uBU3rVqr00IqdWyuNHBC2NiNV2BuOcty1M4VxhF9M5XbqUpURVkm19SPjepX+nUxzlToaeZWYjxXMozW+fnJIKyXxRqWfXfr69cEUnGO0p/T+ZY0fEIwo1KbAqGC3HIjLbytykEYTTlCfV7l/TyjKMku6/A2tK2CLO5b+jeIU0wqqRl3PgTzvz2nqOF2RdPLGOMdfdnC10JRszJ9RwJ0ykEAIAo6SYUvRNnyhe0R+a3hfwnP4jRK2lpSxjf5lvQ2qu3LWc/oeb8SBU0n/K9j6Np/E8zRvGUPVHqafi5o+xPtKyIepUONdBqVapVrFnDuCQotlzBdDtc+E6un4pZVCNeFhFG3QwnKU9xF9mVGk9SqKiIzWRkLLcgC97X8yPhL3FpzjGLi2t2mVtBGLk1Jb7HoPEsKKtGpT3zoy/EafOcKqzksU/RnUsjmLiyifZjiStatSJPbRWseakg7+s7fF4ZqUvRv9TmaB8tjgT/tUw5NCk4F8jkH0Zf5AkHB5JWSj6ol4im4RkuzHnQjE9ZgqBvslj6qSD8xKPEK+TUzXvn7lnSy5qYsbYygKlN0Ozqyn0YEfWV65uElL0af2JZR5k0eM8L4HVfrUAu9NWOTfPkNiByPIeJE9dbqIR5ZPo319MnBrpk24rqj0PoH0k+8U+qqaVaYG/40tYN5HwInC4lo/Cl4kfK/0Z0tHqPEXK+qJnTvC9Zga3NBnH+JufleQ8Ps5dRH32+5Jqoc1T9txP8AZfjx92qoxFqdS9zsFdQdz+oN8Za4vW/FjJd1+CHh881uL7MuWExiVLlHV7GxykGx3tp6zlTrnF/GsF2MovyvJQvtcw/Zo1RzZD72I+YPxnb4LPLnH6/Y53EU0oy+hcOjWKNTC0HYHMaa3B01At9Jy9ZFQunHruXdO3KuLfoM7XFpVT9ibpuV7iGGZ6VIBOtSm7CpSBALrZgNyAwGhseU6UJwjOTzhtbPHT1NdbGTmpYyup04Tw5hX67qUw6rTKBVsWe5Bu2UAC1tBrvNbb14Xh87lvn/AEivCr4+bGO3+yXT4fko1RmzOzNUZrWuxIIsvgNALTTxueyO2yWC1po+HNfP8jPD1cyK3MA/KQTXLJpmJxxJos3RWu5uumQXN/G5nb4RZY04f2o5HEa4JqXdllE7pywgBAIvEMItSmyNoD48reMh1FMLq3CfQkpslXNSj1PMuLULpVVTcC9jztsfeeOTULdnlZPWaeb5oza/jNsNUzIrcwD7kTSceWTQnHlk0dbTQ0yeW8NP3Ti7ITYO7L5Wqarb30npLc6jQZ7pL9Opx6/6Wrxn1/U9RM83nJ2Oh5iD914tschq2JJ/DVGntc/Keja8fRe+Pwcj/q1P1/JeelfDjXwtWmNWy3Uc2XUfHb3nF0dvhXRl2ydHUV+JW4lT+y/jCgVMM7AEnPTubanvL63F7eZnV4vps4tXph/syhw+3H9N/T9z0MML20va9vG3O04Si8ZSOm2jzLiDfdeMqw2d1vr4VeyfYG59p6GtePoWvRfj/RypvwtVn1/c69M+FVMHiUxeGHZZrlQNnvqCBurfzNdBfDUUum3qvx/o21VUqrPFh/P/AKXzCVPvGHBZCvWIbowsRmBBBBnDnB0W4T6PqdGMlZDOOqKBh/szqnR6yIo8FGYm1/MATuT41BeWLbOYuHSfWWEXPox0cTBI6ozOXILFreAtoBOTrNbLUtZSWC/Rpo0ppPqOwtxqP/MqrONiZ4yE0Nja83Xsa+7IGHGWrWG50b4j+RLMt4R39iext1RfzRWDj3q0iRiXOKc2WghAyknuMtriy7sdt50VSo2f9a5F/d+/+jk87cfM+Z9ifhMIEqpUXDnDqgfrGYi9XMtgvZJzdo5sx1085A7OeDi58zeMe3v/AKRPVVJ2LlWPX3H3CVIpKDpp77kj5WlS5/Gy5e07HgtvR3hji1QkqPBR+L18p1+G6Kafit4Xp6/M4uu1MX/TSz+3yLMJ3jlBACAauLiYaysMHn3F6KLWZaY7I+R8faeP1kK4XONfRfk9LpZ2SqUp9RLwq4RkP4GYe17j5GRajqn6ovXYclL1RMtIehCzzL7TaHV4qlXXS6g3/VSYbexE9FwmfiUyrf8AMnH18eWxT/mx6Vh6wdFcbMAfiLzz04uLa9DrReVlHn32lYS1alVA7yEf5IQb252Pync4TPNcq/R/ozna+OJqf82L5w3F9bRp1B+NQfiJxLock3H0Z0a5c0VIqXH/ALPlq1utouqZrlkI0za9pSNtfC06um4vKuHJNZ9yhdw9SnzxeCR0Z6IVaFbrqtYMQCAFB10t2ix+ki1fEoW1+HCOEzejSShPnk8se8R4DQrulSqmZlFhqbaG408dbylVrLqoOEHsyzOiE5JyWcDMSsmTYN802NcMLTAC0z16mDYiZcdjGdzQ6akgTCi+xsssjHH0xpmueQ1/aTqibXQl8GeN0cWZjUDqh7uU5tPG48+clcYqHLJmyUVDlk++TutGoTmLKp27K625ZjNOatLCWfn/AII2610RumDW9zdiNsxv/qJXSawjDtfRbDDh9LPVRT4sJnTR8W2MX3ZWvlyVykvQv6iezSwsI80bTICAEAwYBTumAUVFyrZiCWPMbD30M85xjw1YsLfuztcN55QeXsVSlpXceDqG9xofpOY/iqXszsvepezJpEgISvdMujzYykioyqytcFr2tYgjTXl8Je0Grjp5tyWU12K2r07uikvUa8FwRo0KdJmzlFAzWte3kZX1FqstlNLCZLVBwgot9DrisBTqgCoiuFNwGF7HnI4WzrzyPBtOEZeZHamgUAAWAGw0A9po228s2Sxsje0x2GQvNUAtMsGyreFuJPByrVFXcgeuk3jXJ+VG0Yyl0RG/9TT8OZz+kX+e0kWnkt5bfUkWnn32NvvFQ92nbzdvoB9ZjFSeXLJnw611l9kbCjUbvVLeSi3zM38SC6RNeaC6R+5kcPTcjN/cSf3mrvn/AG7GPHn06fIkpSA7ot6Q3kgcm+psdJHlAkYXA1H7qMfO2nxMsVae23yRZFZdXDzNDGj0bqncqvqSf2EvQ4RfLq0irLiNS6JsbcP6PLTZWLMWBv4AXnR03CoVSU3Jtr7FK7XSsTilsx3OsUQgBACAEASdKh/R7mbUa2vl8b/L5zmcV2o2jn9vcvcP/wC3rj9zzzH6PSf9WU+jj+QJ52reMo/zY9LVvGUfr9ifaQLcgewTHczszNoznqY2DN9IyMADMZyZ2ONXG017zj0vJI0yl0RvGqyXRHIY7N3EdvO1h85t4GOrSNvBa80kv1Mjrm8ET4sfpGKl6v8AQf0l6sx9zJ71Rj5Cyj5a/OPFivLFGfGS8sV+TangaY/CD5nX95o7pyXUw7pvuSQLeUhI289TJttNtuhjcmYfhVZ+7Ta3np8zLdWhvs6Q2K89XTHrJDKh0YqHvsq+naP0E6EODWPzyS/UqT4nBeVNjSh0bpDvFm97D4CX4cIpj5sspz4ha+mEMsNgaad1FHt9Zer09UPLFIqzusn5mSLScjC0AzACAEAIAQAgEbHoxpsEtmIIF9pFeputqHU3qcVNOXQ8v4vhGyOn41/dTf6Tx8I+DZyy7bM9dp7U2pLozbDcQpsobMo8iQCPIiYlROOdjE65p4watxCnfQ3PJRm/aYVE2+mDKpnjf9QbFOe7SPqzAfLWHXBeaX2M+HBdZGWp1W/EqeSi5+J2jNceiyOauPbJoOHKe8zP/c2nwGkwrpLypL6GXe15UkSKWHVe6oHymrslLq2yOU5PzM63kTZqjemhOgBJ5DX9pmK5nhLJiTSW5PocDrPshA5tp8jLtfDdRZ0jj5lWetqh1f2GWH6Kt+NwPIC/zNpfr4JL++X2Kk+KL+2IyodHaK7gt6n6CX6+E6ePVN/Mqz4hdLpsMaGGVO6oHoJerphDyxSKsrJy8zO8lNAgBACAEAIAQAgBACAEAIBqwvMNZQKniuiri7LUDnexFiT63M4FvB7N3GSf0x/k7FfE4dJRwit1sILnMozA63AvfznIk5wbTbTXY6sLdtnsZQW20Eik89Xky23ubgXjlZqb0qLNoqlvQXm0K5z2is/I1lOMd5MY4bo9Wbdcv9xt8pdr4VqJ9Vj5lafEKY98jPD9E/F6nso+p/iX6+CL++f2RUnxT/0j9xnQ4BRXXJmP6jeXq+GaaH9ufmVJ666XfHyGFOiF0UADyFpejCMdorBVlJy3bN7TYwZgBACAEAIAQAgBACAEAIAQAgBACAEAwRGAIeOcDNaoGQqNLNfy2P7zka7h8r7FODxtv+x0NJrVVFxks+hyw3RNAbu5byAt/Mjr4LBeeWf0N58Tn0isDTD8GopsgP8Adr+8v16DTw6RRUnqrZ9ZE5UA0Gg5CW0ktkV289TNowDMyAgBACAEAIAQAgBACAEAIAQAgBACAEAIAQAgBACAFoAQAgBACAEAIAQAgBACAEAIAQAgBACAEAIAQAgB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https://encrypted-tbn3.gstatic.com/images?q=tbn:ANd9GcSNi9xYUmsQhc3KZEe_aChGHgzS98XhP4Swu9gGdvn_6PU8hZc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000372"/>
            <a:ext cx="4786346" cy="3173557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225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9541" y="160802"/>
            <a:ext cx="510107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To send back-</a:t>
            </a:r>
            <a:endParaRPr lang="uk-UA" sz="40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uk-UA" sz="4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посилати  назад,</a:t>
            </a:r>
          </a:p>
          <a:p>
            <a:pPr algn="ctr"/>
            <a:r>
              <a:rPr lang="uk-UA" sz="4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повертити</a:t>
            </a:r>
            <a:endParaRPr lang="ru-RU" sz="4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8434" name="AutoShape 2" descr="data:image/jpeg;base64,/9j/4AAQSkZJRgABAQAAAQABAAD/2wCEAAkGBhQQEBUUERQWFBUWFRQVFhUVFBQVFRQXGBQVFRcVFRQXGyYeGR0lGRUXHzEgJCcpLSwsFR8xNTArNSYtLCkBCQoKDgwOGg8PGiwkHyQsKSwtLCwqLC8sLCopLCwsLCwsLCosKSksLywsLCwsLCwsLCwwKSwsLCwsLCwsKSksLP/AABEIAOYA3AMBIgACEQEDEQH/xAAcAAABBQEBAQAAAAAAAAAAAAACAQMEBQYABwj/xABFEAACAgEDAgQDBQYCBgkFAAABAgMRAAQSIQUxEyJBUQZhcSMyQoGRBxRSYqGxwfAVM3KCktEWJENEU3OiwvEXY4Ok4f/EABsBAAIDAQEBAAAAAAAAAAAAAAIDAQQFAAYH/8QAMhEAAgEDAwEGBAUFAQAAAAAAAAECAxEhBBIxQQUTIlFx8GGBkaEUIzLB0RVCseHxBv/aAAwDAQACEQMRAD8Af0/Sie+WcbiFcldR1axihmZ1esLHNFXkeHnsocckjXdULeuVzNeJeKBjErFGc3N3YmORwlsk6XQFjlzDo1Qc5DlYbToOWWRumaDabOWuo6qEFDKvV9SA4GVE2pLYG3dllp1lRW2BL1vUy575XFrwlQnLHSdLLYeEVLTqsh6WEls0mj6/poV+11EKV/FKg/pfyONdM6BptUu2eV1bxH2RRuEIETshL1e+2F88AbRXe8V+2TpWkhjgk0zl3kLjcZ3n3qK5DOzUo7eXjkZVqVb8HpdD2Y6a3T5Z6MnxroTVauDk0PtV7+3fLcnPlPgqKB3E+lBa7cepOWXQ/ivU6Nw0MrKFFFLLIwB7MhNV6cUa7EYlTNKWl8mfTBbAJzNfBXxmnUoS1BZENSIDwASdrC+aIH62M0JONWTPmnF2YpbAJzi2ATkimxS2AWxCcEnOAbFLYBbEJwScIBsUtgE4hbBJyQGxScEnEJwC2SA2KWwd2ITg3k2AbM9qtWXPOR86seg0xY4/gx8yYEcROWui6Z6nH9Lowgs4Oq6kBwMW23wW4UowW6ZKeZYxxlTq+olsizagtjaITkqPmBUruWIiFicf0+kLHJui6WWzRaHpYX0yJTSGUdLKbuyu6f0b3y06Z05p7bcYYFJUMAviTMrUxQsCFjBBF0S3cbQAWsY4gMq2+HwOEmmRAKEasm1R7LaFgPleVpybPQaShRp/rGOp6GEiTTUVhmjkMsqFBOxBTc8kjGyCtqTR4IHHGeZ9W0v+lpzrdbI2n0zSrptPH5TKaO31pVo7mYmzYYDsM9J6HoljadlLHdKVBZmZgsYEYXc3NbxI9drkOH1XpAnCDyjY4cbow4seoFiiDyDffuDldnrKenjKKkuPI+dtUojkkWJt0YdlVjR3IrkqT6c0D+eMSD2O4+vHA59P+eb74i/Z1qEDtEoYclm3U0rBgB5SAACPOa9bHNC8hH0eVT5o2/MgC7Hf24Pc9uT6ZBTlTlF5R6B+xUBWnJNGQLsHuEJ3keooug/+M9SLZkPgH4UfRozz7RJIFGxaIjUEtVgAWbANceReTmsLZYgrIwdVOMqj2ik4BOITgFsMqNhFsAnEJwSckW2KWwCcQnBJyQWxS2CTiE4BbJsA2KWwScQtgE5IDYpODeCTg7skBsqtNoS3fLJSsYxmfWheBlXqtUxBI5NEgXVmu1+mHllVOMMLkmarqBPbIJJOP6nQtGyBtrCRPEjdCSrrxfcAgjctivxDvjumMcbOJU3XGvmHDR+Y06H3A3nb2agDgOpGMdyLNLQ1q9fuZYefsN6fRljl70/o3vjmhMUaKZXjUsSo8wG9lYqdgJs8g8c5b6bU7vuRzN/+F0H5GQKPzxcqy8y3Q7OknlB6fRhRkkDI0muCC5FeMDuzoQi8X5pBaAfO6x/f7YF7l/ZsxYUtgFsQtlbp9F/pCVwx/wCqwsY3Uf8AeZQAWRiO8SXRH4mBU8KQ0N2JhHeyr/6QRRyy7d8yMwcNGtorUEdBIaU8pu4J5cg1xcmDrhmjMmnhZ4/SWS4o3bnyxWC8poX9mjA8VeWHU+gJLKgdQYwRa/hoehXsR8u2aPUyxxkGMW9bQe+xaHlW/ujgcDvWRKnlW6l+h2tOnTkpWSjx5+/kYLovTZNSrSdS0W8722RvqyFVPw7NOFC9qFyHcTZ8oIAa658PdKeN9kUmnlYV4Qd0UcUdqhjE3HfbY/PNXPzeZLrmju79fX2PoR8xllaVWuecqf8AoKspuDxfr5EnpXxArLtlbaynbuZGjVxxTAkbbPar7jgURluWzFdC1TNW8gtXnA4Ve420fof81l10+cxybKIhe/CJPIYDcyKO4Qiyt/wt+HbkOFluR0a+6o6clZr6P/HqXBbBLYhOAWwRjYROAWwXkA7mrNC/U+2BJJQJomhdDufkPnnA5YTNiFsy+o6ymoZhGLlVUtT2AO1hzt3KfPVWLI9ctdDuZizOCeN0ancEYqLW77VRHA9D6m4Ukxs6DgrssC2AWwd99ucQtjCm2KTgFsQtgFs4BsUtg3iFsHdkgNlOWvHU6eZVK88gi/axWFpoe5PAAJJPYAckn8su+kafxl3SR+HplZ95lYKZRHYpUB/1e9SGLEcKRRDEjqlRQROh0VTUTTiUcPVbgSN1IK/aRMhF7wPPCQRwHSwDzRF8EC7rU/CcU0p/d7IBQySvITIfXwY5iGZQUIJvcoBAA8xKxh0NFJHmUbWlNJIxRTIw8SZQv2IYqxG49lbtRAmMH0+2PiSMOzlHSw4Ym2chhvVZJYlESjedt+b7uZUk3wz6NOFK3eR54YcfwlLFA8WnmWBnPnlqSWR1s/iLqyPW0FgTZDEbbAXPt+zHUhuOpknk00AJq/8AzM2CbjpdpZmIRlDU8TyBSQprduQsoB72N3ocZ0o5BC19sZP9WwpfCZNviS/aUpIUAgbiSwAU0sKMubnOkltSTyZ7TdB6npZA378vgKC0j/amRVUEnbAxZD2ofXtl8muWKZgPIu5FkUyRbBK+0L4QVjTbmQMq+W5ARZ3nJc/UioBVCwLMqm0G9lO0xxgm3bcQtAVfBIrKL4h1IWILbFV3IV8oMSjcv2aqNu5GtgxDng/e4GMjdO7FV9PGonGOfPzNQ7ccZO+A9KD03TcjcYInkHF+JKgmcuB2YtIWP+1mYjmdIpJvMzNfho+5LokRgoSdhYlewFWBVg3u/h7paaTTiNPQszt2LyOxeRyPS2YmvQUBwMdJ8GNQgluTI2uQKaOQnAzOfEPxT9uzFgqLwSTQAHqScm9K0J18bS7iI7CKAfvKpDPfqNzUCO+1PS8tLwJXMKovxE5bL2XUlNKGuu1kX6H6e/tlbrtKHy0miKjtQHHahlF13SvKjiIkSJDNPHR7yRGNlU+4I3KR7Mcub1CG5nm1p5V9SqSdr+ZH0vRkjulABYsQBwWJsk+5JwesapVEZ9Vngr/fkER/9MjYsHWfFiRwpXxF3KDwwAHmYj05NAdz/bOdWdmkhIPCanTE2AdxMyLXPsGJsetexyKk4929o7Saes9XHvnw/f14NoWyNq4w4272Q9/IwVjX9a+mHMx2nbRajQPAJriyPS8zsk2/Vxx+Ntkd0g4FFSwdjJuKU22N3Iry7gFI7kUJOx6ahTdSWCf02GSZmRIZXeJ2Xd4q7QDyC8pby2AvlHmog7aPMf4s6VqjBJHMIYwyGwrysvyBlAU17jbz2zdaPq2mhZNLDQoMVA7GmG8lvVtzWSeSSSck6pQ3cA/XEuTN7T6OClecTyvpfwNqNRF4rRwwnaiWdxBVPIviQqAG8irQtfmoqsm9ZaTQacl03bioMiUVJ2qvmTaNpYLQAUruIHrm7dqFDge2YL9onxJtgbToniGVXVza+RQASQp+81dq7d/awUmjQq6ClKneRR9M+NN7RxxqfD5G4qzvQHBbzWbJFse5NV65rINWrjym6755X8PdLJmHhlixUsu60AFoNxbcL7keXdzQ/mz07RwGNApbdQHv39SSSSSTzd5YpNvk8r2hSp07OPJILYJOITgE48xrnb/8f6Vf6WP1xLxJlZV01gbWgdg1knf4ieKD8txWvocG8iDurjdTTVKe1O+EXmk6KCjK3ZlKn6EUf75X6b4S1J3LJOgQluVDMzBiSTTUFsnt5q+ea1VrOLYiXid2bmmqS00WqfUw+pbVJOqOviSbTuMLm51L7g86eJuftwGWhZHN2bDQamZPBgkicOGpSRJteNVay0joCjIChckc3S7iwGXSvPp3Z9L4Z3tukSQEBjtVb3KLLAIADxxYN+XbUdY6jK/htLp5UZWmLHTt4jlJQdyjbGVosImpiR9n7jK8k08I16etwldL5DOt+KAk+xF3Cxz2AXcAWJ9OLoepH1IdHV2oMzVcazIu1Ytyg/bKfGa5FVWTa8f3zJwAFN0bdV0EMjD91llZVYyNN4RcAkctTDYq7CAKUC2Pck4zo/ijpgZi2lLBV5DTGREHAFo8jKov5C7+ed0v9i1U1zbSimi3mKzxzShAjBow+3Yd6qztC5at6kW3sbsciiavoHTJNTuLxSeBE5DbVD76dgE2IS23y8+XsQOxvCTrayQhdLpXQBpJJfDUwRHT/alQ32fh7VdxRHNg13OFH1jV6XTssGmkj8V1ZAGRHcsoveXLyfdAslYyObIORnoLq6u8HFeFu/v1NJ1KdGWIk2n7zpbIs/8AeY67c/foZrOtThYZQjkMo83agSAQp/mog17EH1F+ZdK63LG2mknplE+5xH5vFZldIyrN2UStGQTZ8u4k3ln1HqxWERWCb82zewWzfhq7+eQ3y0jeZ2JY1dCzGMpSRgVK1OnRkr3bbS9TN9RkUywI4L+LOgVFG4kht5O315Cj5bv09liL6bSoFiLv5VEce0Bb92YgBVHc/oDwM8r+C90us8bwj9mWjDPVRBSQ1e7u3FAkBVFmztPrr60eEzvwoHpyT8gPUk8AepOdV8Tv0I0CVKOx/qsUuv1JqnIZj3C/cT+VfU/7R5Py7Cr6bqF/fYkJ5eOcV8qSz/T8+fY41G0lM81BixpFO4IoNKt0NzEck+5ocAZGW45oZBRfx1uzQ5jkTbuPbhqHoWI9ycuOFqLSPOU6+/tJTk+HZW99DP8ARQP3RWHLHcGPzV2tR7KGLcZBlgaWeFB9wSB3FXu2ecD5AEA/Ur88naIBNOyoyhYjLS7g+8Lq2jem9SAVN+v52O6SR48l9xGm36Mz7v6ov6DA3J01FfAudzOGqlVnw7tfW32LsnE6ZpFfWpfG6KcKQo5kqPaSe9iMSgHtRI9RYlsy/U/jl9DqoJfD+zALFe8ksD0hkAuo0JKlS33ivoO6KjVjQ0MZuqpR6Fv074TlfUo0jSad9zzGih2BWaNPJytuDyfxAN2oAXvW+parSoDKIGBIVZEkZCxq2JhdSEAAJP2jcD51kToPxNDqE/eIvPPqHfyX9ptRmEcRWz4aolWfu27N+LlnqvRPGH22omMgYFnjiL1R3eGi+GwRbr0vygmzZNU9hCLlaXUTpfXpNTHuKgbhwASWU+ofgUwPBHoQecof9DaVDLL1BDNK1sqMxWOCMkold9x3d2NKigk7fxX0GkiRmmSt10bQo97R99WAYHaR3HYj0rMR8W/FblJVYqyAmKEUQZHKgSl2B8yoGK8VyeeQDnJXHauajTV+enqSOifDceji8NpXbUTUsqbNkUAjkPiRLJ3nkDh0IjOy7LA7RekEhtgyspVgpDCjyivdenDAUeQQQeRnnfQf2p6zTFkMtxuzs1qrtG0jl3kiLA87mY+bcDfb1zeJONoK7nMnmT0Mpc7twZqBstZYkAXZIHOWKLR5HtOEpWw2+hILYzO5Ckr3rgHtfpf55E6V1ddQpZfQ0e9fdDeoB9aIIFEHD1k4WNmLCvtBt9RsWNmcm6HMgUCvQ49yVjGp0Jupta45JurfzlQTtiH7vHf8ERKbj82fc5P8wHoMZ3YMklvKPUTTA+/Ezrz+mJeTD9KF6uTdWVzflsEnBLYJOINlsUtgE4hbBJzgbkLX9MWVSKU8ltkiLLEWIo7o29DZsKVu7785DOhm3g/Yiqot4ste+2ORrU1wCHoXyDQy2LYJORtTGQ1VSniLA+E+lmaeRZDvWGXe54AklKqYQVHYRRbTtIrdIG7gZZ/GPQhsZ0O0lDGG77LvlR9aJ/2R7Y78ExkQK12ZJJpbqrVpX2fpGEH5Yfxpq6AQfU4EP1lrVS/IlKXP7nkvxN1mPSNFuDbfPtVADyqhQOSBVMf0yz6L06TVxpJZiR1V1C0X2nkbmYECwRwBx7nMt+0yO44z7Ow/VSf/AG56p0WRX0sMelptmn07OwHEavEpRBY/1jLR2/hUhj3UNYlO03HoZVLTqenjUivFm/1ZafDfREjVY14C/OybNkknkkkkk+5yz61IBQHZew/m55P0Hb6/TKzQdOkV13vtZ72ovLUK3MfZRYs/MDuQMPXaJmmKKdx9/b65y2ynl4RFTvqene2Pik7X6lD1HqIXM1OW1TSgqHjj2sd6PLCPJYV498UZO4q1tIa4JQAbst/iTp3hSMFkVyp2vR+45UMEYd72sGr2I98zui0EcU6ttp5dRpAJwIzKhMwjcbnBIV1erSiCo7js2vNzh4eCl2VQhp9V+fiXS/n74J0WiMkhbxFmXUDVRBgUNOEiKSeJCix0BDRZUUKx2+Y+YwOiSN+8LvI3lNQkgHYPHJGpUfIEED3u/XJ2jZo431DzAfu6alHLks3iO8M4djZJDbVG32YAZh/hL4kX9/lln3KdQzFebRDIwamP0Crfy5yjCdnZnrdbpouipR5y/W56NrJV8iyAlHcKyryzqFZzGB7uE2f7/p3zyH4j+KJ9SGLRiNZnMjsAbndT+KTsype1VApRXc+Y+jfFPUGi080qOFZLhj+8W3tFcrgAcbYpEUMWAHjtwSFBwHxVpnbTaOatsQ00caLRFEXuYjtcknisK7qob1zqrvIRoKbhSV+uT0v9nHQBp+jfvG1vHmfxY9gHiEi4oYxfBDW3B4qU9u40LdR1ImaF4YiY40Z5FlcJva/swDEeQBu+8aBX3zTfDHRxDpNMp/7GKNV7fe8IKW+tFv8AiONa/p22FfCHiyyEuXF7WZ/xH+Qcev3VAzla9mPVarTTlBnnnWvEmZ0EiISQrLFe5TtFs0p9kK0AoPK8i88m+KNQvjeEn3IFEKfPb98n5lr/AEGe4/FejGj8GGBNzU8k07CzzbuzHjlnAUAcD0FLWfPDW7cmyxsk+5Pf9ciVrYIpyqVKjdSV7cf8AXg56V074uZ4tBHuMscW0SKQtpURiMSAKONm6y18O3Nds/8A9B28JGJIcwa3UuDx9lpztTYDydzKT9DfYZA6HpSJ3ichfs5LBNCzEyHc3O0BZGJP8vqaGDF2HTV0ekfBvTmlSKLcFkm3TufVVdt7sFaySAQou+av1zUdYihj8SJApMSQpFv28DUSsJd0rKdrSEUz0aBFCzzlND+0GDTGMhTsjDRS7R5hqJShLuTW5FSF1UiyAtUby01XWBMN0CUrOspeSg8nmRgAKOxdqqBuBPlHlBAOHdzwhNOFHTRdWtJXbG9ajBoiTakSgMA4Bso3LyOWlPlJDgKvJNAsBgXgyhSYWAUF9LDM1KNyvKX8RWfu53J3JJuyeTeJeWqKtE812vUjPUvb5I3xbAJxC2AWxRcbFJwScQtgFsmwDYpbBvEJwSckBssfhH4n0qQrG+pgR4VkR0aaNWQROybmUtYFKDz75n+ufHml1c22BzIPuqVAO8i7CICZD2J+7257ZCGi0wdhPoJ5rlZ3eOZEjk3HcN8fjqZKB20ynse4OVvxj8dKH8D9xCQRxoQgZbRDe3dGqFEIK9txAoc4mN4yua1VRrUtqz8Lozn7R3+xjtWAMtgsjLfkb7u4Dd37ix2z1D9iHVEPR1DFbhlkRuwI5DKX9ztIF+yj2zw74h61+9HakQjUMZGYkF2IG22I9u3r2y8+BdITpZfIxovNJRKiSNERUiZrAKmVj3sVHIMib3SuM01PuaKil9bfse+6bWaPTiXVvqYyJtrGZ5U2+GOI442uggskAd2dj3Y5Wan9pXSYFZzrImJ/8MmRue1BATnzD1WmlcghjuJZgAFsn8Py9sgj/JxZb2qVmz0vW/tL0wkMcMMq6cM7KzMXkd3Ys8km9ixJJuyxP9sR/jbTPwGcMCjIfDJ86sGWlHchlU5Y/An7HUkQTdR3C+V06naargyuOQfXaKqhZ7getdJ6PptIu3TwRxD3VFDH5lu5PzJzvxigtrZUqdlU51O92vd6njWp+JVad2k6eWjnKbjLDJHFENscaOoXllVFPBI+RGY/rPSY9PJKhljZqJQxPujohZFoj0Mb7e5Fnvwc+qBrMynxl8KdP1cTtqY0jKqzGdAqSIFBJYsB5gOTTWMFVIz4ZbjCccNM8T6p8WCfpqadiXkEiy7gGTb5BGQ3B8QjaD3A8544vJPx4xk0eibhEGngREAG6R/3eLxZX/Fu8qizY2mKu7AH139nq6PQeN4rPqTMqNEFH2cbxNIFdV3VN4YV2AYhQxHPDGo+LereKkScDwxsAUg0sf2agmuK7UPY96FSErLB9IQdR0+u0apFOrBgm7wnViVDKXQ+wYAofWmPY5dNr1BCjj3J4AGfJ3Sfg/VzwvqYkKxRpJKZmJQVGpZth7ufKR5b5HNYEXxhrAmwarUHcR3nfgdqXn+v/wA4V0KcJf2s+gP2h9ZhXTy3tUBXuQkAsdrAKvvyaAz5kBoj0yS7M5LSOWpjyWLWSbYgn1J7nIrZzdzqdPa2273PRNP8RHU6WJgn23gt0keak2zKSk18kEDcpB777B8pByWvISeTYylGkkAYEU0Ssygg+xAP1yb8D/ESaWV0mQPHKu2zVwybXSOcf7PiOD8nPsMh6Xoryar92LA+Gzxl08yBVZiWU+oJsg8XYyFkOTUYtvhFv8KfDo1KtLKzBC/3AaElcnd7izX65u8Z0mmWKNY0FKoAGOE5oU4KKPFa3Vy1FRu+FwhFQLdACzZoVZPqfnnXiE4l4yxRcm+Tdk4JOIWwC2VjfbFJwS2ITglskFsUnALYhOCWyQGxScD3+ff5/XGNZrliW3J5NKACzOx7KiDlmPsBkzT/AA9q5hZ8PSjjiRfGlr1tUcIh/wB5vmMhySGU6M6n6eCKI1FkADdy1ACz7n3/ADyk188Tw6tUPiyXpk8GHzGQDxNquqAnw1eQs1ei1zyDt9J8EadaM27VN6mchkPNioFAiFe+2+O+W7kRrSgAAcKAAOPQDti29xcpw7h7m7nzlL+z7qEv3NJJQBtm2xbj/FTkUPr7nLT4Y+Cn0mujfXR+Gqo8qoWR97o0Ua1tJBBeZdvNkjNn1T4ilkG6UxUo3+E6PEqkG2vxeJCqjaHoAM17e1Z1xJNIngxyTahFkWVUYJAjyFGTwQWURr5Pwi6NtzlJVoyk0jU0lbfNZWPU9HTqoHzO7YNpvc9/cX3rnc3YUfY1M03Uw5ZQQSh2yUbCvtDbPe6YHn0YflhOldfeFPD1EUkTAtEtR7TuC0WthsjQAeUAkUAbJ4y96N1WFUpWUJfe+CzG/IT5pLJJLnliSfoM6UZ8nooSUzSvqeM8/wCr9dbUayOBQzKZ4lkoArtDCR0bnkmNGsC6Bs1jnxT8QyxsfBcMbCqOyIWKqC/qzWw444rtyc0vRNBFFCgQA0OW7szd2Zj6sSSSfUk4EYRhwTJbvCiMvwesw3TFi/irKw3MVJDz7ydpB88c5XvwFQdhWMf/AEx0C6hnTTq0ckTo8cju2xyQVkiYklSfMD3rykVRux12hEhJkkcR8EKkkkZsXbF0YEenC7fWy3AUtZrZWjVdIAzFuH3qAKHG8sDY965w8+ZWnQVm7GB/aTqv9HxGEDdNqYlRpAgWOONGcMkbH/zDGEB8qBb5PPkqtQIrv6/4DPb4unDUNGP3HekKzgr4kU6MW2MpV5iCzGjz/NdkMGyDrui6B2VBBp5GIDFYT4bRXGGp628Uw5NcntwactsY3lIxdVqXSlmDcbcq372PIoFG07u3Yd+Pc/59cBl4sfTPTn/Z3pZwDE0kVgECw45F9m5/rlL1H9lGoQfZSJMKJr/VsT7AGx/XHuhO10rlOn2tpZy27rPyeP8AX3MMpze/B8pmkaVyWbwlUszbmbnbyTz2jA+gHtmN13S5IH2zRvG3sykXXcg9iPmM23wLDUTGu+0X78Fv/dkUV47B9o1EtNKS6mnvEJxCcTNA8QdednZ2cQbUnBJxC2ATlY3mxS2CTiE4JOTYBsUnAJxC2ATkgNj3w3q4BqHeT/XBjFEzDyhQqlhETxuLbt3qdo9Bm1TUBu2eT6d78SxamabgixxIR2+oyw0fVZIvuOa/hcll/Jj5h+pA9sHuW1ctrtCFOXdPFsHpJOQOp3sNZQ6T4uP/AGkbD5oQ4/wc/wDDlrD1mOVbB4/mBU/mGAIyIxaYVWtGpHDMVLGEkZpIFm5UqzFi0IXkGJaIvdbbhTHj+EDK/XTyhzKJUU0UIsv4ihSQhDkVTEiyRwSD6Z6CYYyb4xnqPTIpk2uoPqDyGBoiww5HBI79iR65WraLvJqcHbzKtLUzpSTk+PLyPMeo60GMq8RARtOsiKUeJEWYR7AbAYknaR3ogkV3nP0HTEs++WGVYhQAihdt8klKYpYrQDhQRW71sjJ0vQk0cwnCsUUklUVR5yy7JDGigSFGFi1JsgiyBkeXZvWV5HYiQ7VcykqSrbwsBB2sVP8ACOBfG45U1Eu4ltaf8m6u1qbV0m/kVGk6F44O3UeVJtiExF1tGvcQjA7t3BbsSPQMTlpohO0ngpKqN5DdH7rEjcYt42gbW/Eew7k0KKXWy7xJJp97AMLeFmBt42UbChG1QjKo4IEjHgknL+HUrOkbjSrErLbhB4QEjEoJlZfPu2g+xCvRv06q+6Sc+pc/qcacdzY3q9dqPCDFxMjlQqIrqx3fwmSrHrZC8c4s2k1CpTIY1I3W0igV6kbCf61mP12rlLGNiTJGzAsX+0NPat3BTgLytcceuXXwxLqXYDU+NJB4bhyCfvfhJkZCQvodlnm64ON7qW3cs9Sy+0VbLLmZS6sTJNp1n08EaBQgMchl3CTaJQdzuTwQrefmskz9IYA74mj3NJKVLxmg8rFUdI/vC2ZmtjtLir9KufQJIACJCRtVCBKt1Raw4WML5bJVRfFc1k8dPBPmBc1W6Rmkevbe5LV+eRTozrp7MW80YHaHa1PbssSNM5DEEUw70b9AfYehyzEvGV8GmCDgAD5cfXI2r+IYY+7gmwNqW7WewpATeblJunBKo8niqlGWon+VFssNdp45kKSorqfRgCP/AOZnYumLpZDGjWslyKp7qFCqVv8AEOVo9/f3JazrM7WIYabgAyMDRJ5tUJ7Dk2wqwOSayN+5uuoV3fdcbrbfeJ3Ib44VfZQPmbvFzmpO6XzNXT6erSpyjUnhptRvfjPyJ5zs7OwikdnZ2dnEGuJwS2ITgFsQbTYpbBJwScEtkgNilsEtglsG84C5I6R0UHReIf8AxdU3/wCzNlbp9GZL2jtmr6eoHSkvjcjP/wAbs/8A7shfB1Hep+udTm1BsbrKEZ6iMfMzz6dlPY4njsM32p6SremVs/w6uNjUTKVTRTg8MyS6rZyLFc0pI/Lavf6VhQ9T1BJZpNtnyoqoVUUK3Ei2PrwQOa+ePa/R7Jdv6fnkp+iNVjC2oQq0krcv45In+k5z/wBpH+cLX/SUf2xjVahiS5ERaq3bWDV7WLOSm6WwxiXSFe+S4JgrUSWGl9CBHPL6xoO/HiNdXx+D2xyHg+WIoSSSVePa199wPfnm6v598cOKFOLnQjUjtnlE/idvEUvr/JP0usZFChF9SS0lkkmyTUddz6Vi6jrDqpJCAD+Z2PyAUJZPyyDtOAY/U+nb5DGpbI7Y4E7o1J7ppemf5DTqMzR7pPDiPJI2tIQPS/MAD8ufzyLE0ptpZGANbY0VFb/eYC9x9gePc1eSNt/3zvD5vB2tj1WjHCil8uPh5/Pkqz0m3JZmYkClZmkjiH8QVyQ736kVx245laXQqgFCqJKgVQJ7t82Nmz86+r0T7iSPu+h/i+Y+X9/7izNu7eUfqze3yA7/AJ/I2KhFZLE9RVl4G7e/fu43+8ASCJRflLMb+6OwJ+bNf6MfTIer1t6lEUWFV97ezEKQv128/mMnNu3AL/tO1foo+v8AQL8xkHVy1NEgHA37m/mK7gv1Itvlx75E+PmHRjFtu39r/wAcv9l6ErOzjiYRQFzrxmWcDIp6gMhuwyNOUuDblsEtglsEtijRbFLYBbEJwCc4BsItgM9YhOR9VpzMBCtgzMsVqaZQ5p2U+6pub/dznhXJprfNR+Jdy6l16XpF27WaCItfHh3GDyO5PNV+uTPgiGkc+57+p+uRfjd1DRqCePuxjgGgKZvko/KyO5rLX4RiqC/cnO4p2HJ79Vf1+2C5Y422G2NscGKH1pGL+IW/6zQ78f3zSxAFR8u+ZTrjMdZtohaUl7HNn7q+t8cn58c9tSsioi9gPT53zQHqctdDCcdsn8TnjGZ/rfHb/lmhc5mviG6O0gH0J5A+dev09cNcFXmaRV6CA7vOdxP5AD2Ue39/7XqaJayi6cOQASa7tfLH15/x/T5aNDxh01gr66TU+SFqdPwQlBvciwvzI9fpY/LK59J4ahdzOfVm7knknjgfQcD0y6dsqtZOG3bSCV4IB7Gr2n2POdJJZI09SclsSx1/2yBpom3Fma74Cj7qj/E/P9PnLlcKLJAA9TkHS3fmov8Airst87f89+/tkxlDUe+08etH/nio8YL9ZfmeLj4Asch6iTay+x4A9Wb0H0FEk/8ALJjZD1jgbRV7jsv2BHPzPbt8rPAzqnBOl8VS1gopdwv0ur7bjYFi/S+B7/pkLrMqx+ETd+KoHv5rQk/Lz2cmSAblP4QCe42D59uTXAHteNdS03iIyj7zqUUn8F8luPagfqo98VK7iXaW1VVfCYhbIuo1YUZh/wB/ngfa0nmBYHeXPIajff1BAHqCDjg6s7nlqHF3zzz28o7+3GV+/wDgaX9Hknfcmi71evvtkEynGEmv545kbrje57rB6qWwCcQtgFscZbYpbBLYhbAJyQGxS2Wfwlo/F1hdr26ePcOODJLuQEH3VEk4/wDujKktln0DqqxafVC/tDKpqxexoo1VgO+3crj6qcCaurFrSSUZub6Jsi/EmqaXVUtBbIaQkeVRXA9ySfoKP56/p8oh06ARyVwqgKSzE82R+EfN9vzrMBA6fvEZYMzgllA3VZIG5q478C7NnygnjPS9HLuQcg+hoEAfIH8VdiR6g9u2TUxgPSXk3Nr22ECSORR9gbr86wGOOOcjah6Bzoo6tIxHX5i2ro8LwK/FIe9AegH+aA502n0yBvE7uQFBJvaP4UHZQa5rvQvsKxvUZj+8M9ADgFzyTyaRV79/8n0uulyDcJJGYmtqqW8ourCxr3Y135IF1QvHr4mbLzXVdOvv35F8+Z3r6bgQbogjgkH9R2zQsczPxKFKMJOEo7rO0bfWyO2NfBmQf5i9Sv6ZtAUIAFFBaAAoccfLNCp4zOdNfdtKikobQQRY9KU9hl8oIFnk+w/sL/xyabwDrad55+/PvzBn5FXX07/kfT65Wzxqi0oAHsP1OWL36/0yv1nY/wDz/TCl5i6DkpbLlZAiqNicAGibs2eaJ7ljd335+eOqSOXoC6RV/pfuT3+X9cq+lNZK/dINuLspuP3Wf1lbua7CgPQk4wUcySHc/wDq44k+6oPND3YgWWPYe2U1M9HU09pNX/l+/Povvb3lP199iBwGZr2hVNE7v4fYmgC3oLrk5aKxI574zrZdqE7dxFUvu1jb9Oa59O+NqK8ShpZOnXWL5OTTjaFY9qZq4BPt9Lrj+Wsd1PCsaJpTwv3jx2FeuQBEAiFmZqbcQO8sh+59F9QD24JqssmUlSLpiO4/Dftf+eMGLwPrRakne+X79/A87+NNIUmWUKB4q0QDwrr5SLFfy/ocpoXG4G7IvtXPuPYfrl78Y9cikjSGP70bWeLC7VKlOe55/plV0zSbit0B6XZU+4BB2k+vOZ0v1YPX0JNUE5q38f8ACygWxx6/L/H1ySNNhRwrEKH9yf74B1GOStyZNSTlLwnoxOAWxCcbkloWf8+lD88eZHLsgy2AWxt5wDX9uazvEBJHt3ySGmEWxmaIN7gjsw7i+/5fI8cYZOCWzrC1JrKJvwp0bx9U5ebhUQ+HQDyAE2wIoBfMVNDd5qsBvN6LVChwBwB7Z5TIlkHkFTaspKupoi1dSCpokWD6nLfRfGGpiFPtnX+fySf8aCjx/LfucU4u5qUtVCUVF4f2N2xyF1F6Q/TKSH4+iNh4Z469ajkU/TY5b9VGNa34z0zqwVpLr10+oH9THWHFoVWTkntz6ZMl1Bj+8LyoBsWSWkY2fJGnZeO7e30safpOlY0VIT0YgW+3uFVjwvuTz8vcZ3RL48paNKryNIQVc0b2AEWBzd/Pj3G16ZptigVWNgr3ZSr1HTjGPVL37/wStgUUOBmZ6+3B8u/+Xjnngc8ZppDxmW60u6xyLBFg0fyPpj3+kyaUvzU35kDpcxHmlI3D79ElUP8ACvHJ5A9/6DNHGTXIr29/zHplD06BC6qoH2fb+FCR3r1avz59L50A9rs1Z9/r8silewztDa34Vn9vfvqMSZB1Q4P+Hf8ALLCT/PyyFql4w5cFShdTVzL/AA+FKUikCyTuNuN3Idz6yMCGr0BHvzP00oZfJwgJ5/j9yD7XfPr/AFyvj1yxobtEWySR5qvjt3eQ80OaI7Gsej1TsjNwjV5gT5YR32muCwXk/wCHGUYySVj1lenKcnLp79/7ZN00pYWRtvkKfvAem75n29Mj9Z/1LcivKDZpSCwBDH+Gjz8slaR7UEXRFgsKZv5iPS/b+2VHxL1mGNCjsCxZLjrcdu4MbT2Kg/W8ZJrZkp0KcpapKK4ZK0nUo1VAzeZgGAI87buQWUdromvQKfbJmm1SJEXLDYAXLk3u9S9+x9PkBXFZkT16BbKpLPIykMQuxbbhzbcixS/JVAyJq9ZPqzUlRwiqjUkqa9yCLI/T5YhVrfE1J9nqbbbsm83/AGXJQovjzSME4ZmYdvLuYkcXXqMttNo9lWTwKF0T689yPyrJSUi7UFCyfa/rjZOIULcmhU1Ll4YqyFZ7wcXDWAnDKl7HoROVur6kqEk2aoKBzbEhQf8A1UPz+WTZBYrkX7Gj+uVgosx8IqFpV7gt6DbXYG+/z+WOnfoZ2mUcuR0E5Ln0PoLBPsZXIPF1QH9xk9FoVjUMAXmhZ5NAd8cJyYqyyK1NWMpWhwKTgk4l4JOGU7ik4hxDgk4QNxScS87OziLnRMUffGxR+ASKIYD0YHhvz9+CMuNN8XSrxJEr/wA0bFD/AMD2P/VlPnXkWtwM7y6tJXXx/nk0B+MoyOYpgfbah/qrkf1ym6l1czA+HEyH+KRlFfMCNif6jGLxLyW5PFyI91F7owz6sl9B18KoIiRp5CCAkhHJ9WRjxJ7979xl9+7lIqiO5jXmc3ZJ8ztVXxZoV2AFDtkJ5BVMAR7EWMpZiif6sGP1+zZo/wBdhGQqjjgd+HhXluu1d3a5Tf2fyyemCEKO59yTVk+pOZ3r3xJDGjCN1eTsFQhtp93I4Wu9HnMLqZN4piWHs7M4/RicbArtgS1DaskPo9l04T3zk2/oWg+IZCQXSNypJU0y0SKvuRdGrxYviN0XakUaiye7HkmySKF2TlWMfh05OITZpSVO2US5OtTyfjCf+WoH6lrP6VjA0IYlnAYnuW5J+pOPhQgyPNq/bCfxFqT4pq3oPNMEFDIcsxONlrxMFsbGNuTsUDCSO8lxQgd85K5EpqIOm0nvk5Qo4yHLq64GRTMcK6QhwlPLN2Tgk52djzJBJwScXOzgWDeDednYSAYl52dnZxx2dnZ2cQdnZ2dnHCYxPLQzs7IYyCuyl1esOVzvednZWkzdpRSWAcUDOzsEaS9PBj8km0cZ2djCo/FLJBllJxrOzsWy2lZHY7HFednZKBlwSL24xJOTnZ2SwIJPLGjiZ2dgj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data:image/jpeg;base64,/9j/4AAQSkZJRgABAQAAAQABAAD/2wCEAAkGBhQQEBUUERQWFBUWFRQVFhUVFBQVFRQXGBQVFRcVFRQXGyYeGR0lGRUXHzEgJCcpLSwsFR8xNTArNSYtLCkBCQoKDgwOGg8PGiwkHyQsKSwtLCwqLC8sLCopLCwsLCwsLCosKSksLywsLCwsLCwsLCwwKSwsLCwsLCwsKSksLP/AABEIAOYA3AMBIgACEQEDEQH/xAAcAAABBQEBAQAAAAAAAAAAAAACAQMEBQYABwj/xABFEAACAgEDAgQDBQYCBgkFAAABAgMRAAQSIQUxEyJBUQZhcSMyQoGRBxRSYqGxwfAVM3KCktEWJENEU3OiwvEXY4Ok4f/EABsBAAIDAQEBAAAAAAAAAAAAAAIDAQQFAAYH/8QAMhEAAgEDAwEGBAUFAQAAAAAAAAECAxEhBBIxQQUTIlFx8GGBkaEUIzLB0RVCseHxBv/aAAwDAQACEQMRAD8Af0/Sie+WcbiFcldR1axihmZ1esLHNFXkeHnsocckjXdULeuVzNeJeKBjErFGc3N3YmORwlsk6XQFjlzDo1Qc5DlYbToOWWRumaDabOWuo6qEFDKvV9SA4GVE2pLYG3dllp1lRW2BL1vUy575XFrwlQnLHSdLLYeEVLTqsh6WEls0mj6/poV+11EKV/FKg/pfyONdM6BptUu2eV1bxH2RRuEIETshL1e+2F88AbRXe8V+2TpWkhjgk0zl3kLjcZ3n3qK5DOzUo7eXjkZVqVb8HpdD2Y6a3T5Z6MnxroTVauDk0PtV7+3fLcnPlPgqKB3E+lBa7cepOWXQ/ivU6Nw0MrKFFFLLIwB7MhNV6cUa7EYlTNKWl8mfTBbAJzNfBXxmnUoS1BZENSIDwASdrC+aIH62M0JONWTPmnF2YpbAJzi2ATkimxS2AWxCcEnOAbFLYBbEJwScIBsUtgE4hbBJyQGxScEnEJwC2SA2KWwd2ITg3k2AbM9qtWXPOR86seg0xY4/gx8yYEcROWui6Z6nH9Lowgs4Oq6kBwMW23wW4UowW6ZKeZYxxlTq+olsizagtjaITkqPmBUruWIiFicf0+kLHJui6WWzRaHpYX0yJTSGUdLKbuyu6f0b3y06Z05p7bcYYFJUMAviTMrUxQsCFjBBF0S3cbQAWsY4gMq2+HwOEmmRAKEasm1R7LaFgPleVpybPQaShRp/rGOp6GEiTTUVhmjkMsqFBOxBTc8kjGyCtqTR4IHHGeZ9W0v+lpzrdbI2n0zSrptPH5TKaO31pVo7mYmzYYDsM9J6HoljadlLHdKVBZmZgsYEYXc3NbxI9drkOH1XpAnCDyjY4cbow4seoFiiDyDffuDldnrKenjKKkuPI+dtUojkkWJt0YdlVjR3IrkqT6c0D+eMSD2O4+vHA59P+eb74i/Z1qEDtEoYclm3U0rBgB5SAACPOa9bHNC8hH0eVT5o2/MgC7Hf24Pc9uT6ZBTlTlF5R6B+xUBWnJNGQLsHuEJ3keooug/+M9SLZkPgH4UfRozz7RJIFGxaIjUEtVgAWbANceReTmsLZYgrIwdVOMqj2ik4BOITgFsMqNhFsAnEJwSckW2KWwCcQnBJyQWxS2CTiE4BbJsA2KWwScQtgE5IDYpODeCTg7skBsqtNoS3fLJSsYxmfWheBlXqtUxBI5NEgXVmu1+mHllVOMMLkmarqBPbIJJOP6nQtGyBtrCRPEjdCSrrxfcAgjctivxDvjumMcbOJU3XGvmHDR+Y06H3A3nb2agDgOpGMdyLNLQ1q9fuZYefsN6fRljl70/o3vjmhMUaKZXjUsSo8wG9lYqdgJs8g8c5b6bU7vuRzN/+F0H5GQKPzxcqy8y3Q7OknlB6fRhRkkDI0muCC5FeMDuzoQi8X5pBaAfO6x/f7YF7l/ZsxYUtgFsQtlbp9F/pCVwx/wCqwsY3Uf8AeZQAWRiO8SXRH4mBU8KQ0N2JhHeyr/6QRRyy7d8yMwcNGtorUEdBIaU8pu4J5cg1xcmDrhmjMmnhZ4/SWS4o3bnyxWC8poX9mjA8VeWHU+gJLKgdQYwRa/hoehXsR8u2aPUyxxkGMW9bQe+xaHlW/ujgcDvWRKnlW6l+h2tOnTkpWSjx5+/kYLovTZNSrSdS0W8722RvqyFVPw7NOFC9qFyHcTZ8oIAa658PdKeN9kUmnlYV4Qd0UcUdqhjE3HfbY/PNXPzeZLrmju79fX2PoR8xllaVWuecqf8AoKspuDxfr5EnpXxArLtlbaynbuZGjVxxTAkbbPar7jgURluWzFdC1TNW8gtXnA4Ve420fof81l10+cxybKIhe/CJPIYDcyKO4Qiyt/wt+HbkOFluR0a+6o6clZr6P/HqXBbBLYhOAWwRjYROAWwXkA7mrNC/U+2BJJQJomhdDufkPnnA5YTNiFsy+o6ymoZhGLlVUtT2AO1hzt3KfPVWLI9ctdDuZizOCeN0ancEYqLW77VRHA9D6m4Ukxs6DgrssC2AWwd99ucQtjCm2KTgFsQtgFs4BsUtg3iFsHdkgNlOWvHU6eZVK88gi/axWFpoe5PAAJJPYAckn8su+kafxl3SR+HplZ95lYKZRHYpUB/1e9SGLEcKRRDEjqlRQROh0VTUTTiUcPVbgSN1IK/aRMhF7wPPCQRwHSwDzRF8EC7rU/CcU0p/d7IBQySvITIfXwY5iGZQUIJvcoBAA8xKxh0NFJHmUbWlNJIxRTIw8SZQv2IYqxG49lbtRAmMH0+2PiSMOzlHSw4Ym2chhvVZJYlESjedt+b7uZUk3wz6NOFK3eR54YcfwlLFA8WnmWBnPnlqSWR1s/iLqyPW0FgTZDEbbAXPt+zHUhuOpknk00AJq/8AzM2CbjpdpZmIRlDU8TyBSQprduQsoB72N3ocZ0o5BC19sZP9WwpfCZNviS/aUpIUAgbiSwAU0sKMubnOkltSTyZ7TdB6npZA378vgKC0j/amRVUEnbAxZD2ofXtl8muWKZgPIu5FkUyRbBK+0L4QVjTbmQMq+W5ARZ3nJc/UioBVCwLMqm0G9lO0xxgm3bcQtAVfBIrKL4h1IWILbFV3IV8oMSjcv2aqNu5GtgxDng/e4GMjdO7FV9PGonGOfPzNQ7ccZO+A9KD03TcjcYInkHF+JKgmcuB2YtIWP+1mYjmdIpJvMzNfho+5LokRgoSdhYlewFWBVg3u/h7paaTTiNPQszt2LyOxeRyPS2YmvQUBwMdJ8GNQgluTI2uQKaOQnAzOfEPxT9uzFgqLwSTQAHqScm9K0J18bS7iI7CKAfvKpDPfqNzUCO+1PS8tLwJXMKovxE5bL2XUlNKGuu1kX6H6e/tlbrtKHy0miKjtQHHahlF13SvKjiIkSJDNPHR7yRGNlU+4I3KR7Mcub1CG5nm1p5V9SqSdr+ZH0vRkjulABYsQBwWJsk+5JwesapVEZ9Vngr/fkER/9MjYsHWfFiRwpXxF3KDwwAHmYj05NAdz/bOdWdmkhIPCanTE2AdxMyLXPsGJsetexyKk4929o7Saes9XHvnw/f14NoWyNq4w4272Q9/IwVjX9a+mHMx2nbRajQPAJriyPS8zsk2/Vxx+Ntkd0g4FFSwdjJuKU22N3Iry7gFI7kUJOx6ahTdSWCf02GSZmRIZXeJ2Xd4q7QDyC8pby2AvlHmog7aPMf4s6VqjBJHMIYwyGwrysvyBlAU17jbz2zdaPq2mhZNLDQoMVA7GmG8lvVtzWSeSSSck6pQ3cA/XEuTN7T6OClecTyvpfwNqNRF4rRwwnaiWdxBVPIviQqAG8irQtfmoqsm9ZaTQacl03bioMiUVJ2qvmTaNpYLQAUruIHrm7dqFDge2YL9onxJtgbToniGVXVza+RQASQp+81dq7d/awUmjQq6ClKneRR9M+NN7RxxqfD5G4qzvQHBbzWbJFse5NV65rINWrjym6755X8PdLJmHhlixUsu60AFoNxbcL7keXdzQ/mz07RwGNApbdQHv39SSSSSTzd5YpNvk8r2hSp07OPJILYJOITgE48xrnb/8f6Vf6WP1xLxJlZV01gbWgdg1knf4ieKD8txWvocG8iDurjdTTVKe1O+EXmk6KCjK3ZlKn6EUf75X6b4S1J3LJOgQluVDMzBiSTTUFsnt5q+ea1VrOLYiXid2bmmqS00WqfUw+pbVJOqOviSbTuMLm51L7g86eJuftwGWhZHN2bDQamZPBgkicOGpSRJteNVay0joCjIChckc3S7iwGXSvPp3Z9L4Z3tukSQEBjtVb3KLLAIADxxYN+XbUdY6jK/htLp5UZWmLHTt4jlJQdyjbGVosImpiR9n7jK8k08I16etwldL5DOt+KAk+xF3Cxz2AXcAWJ9OLoepH1IdHV2oMzVcazIu1Ytyg/bKfGa5FVWTa8f3zJwAFN0bdV0EMjD91llZVYyNN4RcAkctTDYq7CAKUC2Pck4zo/ijpgZi2lLBV5DTGREHAFo8jKov5C7+ed0v9i1U1zbSimi3mKzxzShAjBow+3Yd6qztC5at6kW3sbsciiavoHTJNTuLxSeBE5DbVD76dgE2IS23y8+XsQOxvCTrayQhdLpXQBpJJfDUwRHT/alQ32fh7VdxRHNg13OFH1jV6XTssGmkj8V1ZAGRHcsoveXLyfdAslYyObIORnoLq6u8HFeFu/v1NJ1KdGWIk2n7zpbIs/8AeY67c/foZrOtThYZQjkMo83agSAQp/mog17EH1F+ZdK63LG2mknplE+5xH5vFZldIyrN2UStGQTZ8u4k3ln1HqxWERWCb82zewWzfhq7+eQ3y0jeZ2JY1dCzGMpSRgVK1OnRkr3bbS9TN9RkUywI4L+LOgVFG4kht5O315Cj5bv09liL6bSoFiLv5VEce0Bb92YgBVHc/oDwM8r+C90us8bwj9mWjDPVRBSQ1e7u3FAkBVFmztPrr60eEzvwoHpyT8gPUk8AepOdV8Tv0I0CVKOx/qsUuv1JqnIZj3C/cT+VfU/7R5Py7Cr6bqF/fYkJ5eOcV8qSz/T8+fY41G0lM81BixpFO4IoNKt0NzEck+5ocAZGW45oZBRfx1uzQ5jkTbuPbhqHoWI9ycuOFqLSPOU6+/tJTk+HZW99DP8ARQP3RWHLHcGPzV2tR7KGLcZBlgaWeFB9wSB3FXu2ecD5AEA/Ur88naIBNOyoyhYjLS7g+8Lq2jem9SAVN+v52O6SR48l9xGm36Mz7v6ov6DA3J01FfAudzOGqlVnw7tfW32LsnE6ZpFfWpfG6KcKQo5kqPaSe9iMSgHtRI9RYlsy/U/jl9DqoJfD+zALFe8ksD0hkAuo0JKlS33ivoO6KjVjQ0MZuqpR6Fv074TlfUo0jSad9zzGih2BWaNPJytuDyfxAN2oAXvW+parSoDKIGBIVZEkZCxq2JhdSEAAJP2jcD51kToPxNDqE/eIvPPqHfyX9ptRmEcRWz4aolWfu27N+LlnqvRPGH22omMgYFnjiL1R3eGi+GwRbr0vygmzZNU9hCLlaXUTpfXpNTHuKgbhwASWU+ofgUwPBHoQecof9DaVDLL1BDNK1sqMxWOCMkold9x3d2NKigk7fxX0GkiRmmSt10bQo97R99WAYHaR3HYj0rMR8W/FblJVYqyAmKEUQZHKgSl2B8yoGK8VyeeQDnJXHauajTV+enqSOifDceji8NpXbUTUsqbNkUAjkPiRLJ3nkDh0IjOy7LA7RekEhtgyspVgpDCjyivdenDAUeQQQeRnnfQf2p6zTFkMtxuzs1qrtG0jl3kiLA87mY+bcDfb1zeJONoK7nMnmT0Mpc7twZqBstZYkAXZIHOWKLR5HtOEpWw2+hILYzO5Ckr3rgHtfpf55E6V1ddQpZfQ0e9fdDeoB9aIIFEHD1k4WNmLCvtBt9RsWNmcm6HMgUCvQ49yVjGp0Jupta45JurfzlQTtiH7vHf8ERKbj82fc5P8wHoMZ3YMklvKPUTTA+/Ezrz+mJeTD9KF6uTdWVzflsEnBLYJOINlsUtgE4hbBJzgbkLX9MWVSKU8ltkiLLEWIo7o29DZsKVu7785DOhm3g/Yiqot4ste+2ORrU1wCHoXyDQy2LYJORtTGQ1VSniLA+E+lmaeRZDvWGXe54AklKqYQVHYRRbTtIrdIG7gZZ/GPQhsZ0O0lDGG77LvlR9aJ/2R7Y78ExkQK12ZJJpbqrVpX2fpGEH5Yfxpq6AQfU4EP1lrVS/IlKXP7nkvxN1mPSNFuDbfPtVADyqhQOSBVMf0yz6L06TVxpJZiR1V1C0X2nkbmYECwRwBx7nMt+0yO44z7Ow/VSf/AG56p0WRX0sMelptmn07OwHEavEpRBY/1jLR2/hUhj3UNYlO03HoZVLTqenjUivFm/1ZafDfREjVY14C/OybNkknkkkkk+5yz61IBQHZew/m55P0Hb6/TKzQdOkV13vtZ72ovLUK3MfZRYs/MDuQMPXaJmmKKdx9/b65y2ynl4RFTvqene2Pik7X6lD1HqIXM1OW1TSgqHjj2sd6PLCPJYV498UZO4q1tIa4JQAbst/iTp3hSMFkVyp2vR+45UMEYd72sGr2I98zui0EcU6ttp5dRpAJwIzKhMwjcbnBIV1erSiCo7js2vNzh4eCl2VQhp9V+fiXS/n74J0WiMkhbxFmXUDVRBgUNOEiKSeJCix0BDRZUUKx2+Y+YwOiSN+8LvI3lNQkgHYPHJGpUfIEED3u/XJ2jZo431DzAfu6alHLks3iO8M4djZJDbVG32YAZh/hL4kX9/lln3KdQzFebRDIwamP0Crfy5yjCdnZnrdbpouipR5y/W56NrJV8iyAlHcKyryzqFZzGB7uE2f7/p3zyH4j+KJ9SGLRiNZnMjsAbndT+KTsype1VApRXc+Y+jfFPUGi080qOFZLhj+8W3tFcrgAcbYpEUMWAHjtwSFBwHxVpnbTaOatsQ00caLRFEXuYjtcknisK7qob1zqrvIRoKbhSV+uT0v9nHQBp+jfvG1vHmfxY9gHiEi4oYxfBDW3B4qU9u40LdR1ImaF4YiY40Z5FlcJva/swDEeQBu+8aBX3zTfDHRxDpNMp/7GKNV7fe8IKW+tFv8AiONa/p22FfCHiyyEuXF7WZ/xH+Qcev3VAzla9mPVarTTlBnnnWvEmZ0EiISQrLFe5TtFs0p9kK0AoPK8i88m+KNQvjeEn3IFEKfPb98n5lr/AEGe4/FejGj8GGBNzU8k07CzzbuzHjlnAUAcD0FLWfPDW7cmyxsk+5Pf9ciVrYIpyqVKjdSV7cf8AXg56V074uZ4tBHuMscW0SKQtpURiMSAKONm6y18O3Nds/8A9B28JGJIcwa3UuDx9lpztTYDydzKT9DfYZA6HpSJ3ichfs5LBNCzEyHc3O0BZGJP8vqaGDF2HTV0ekfBvTmlSKLcFkm3TufVVdt7sFaySAQou+av1zUdYihj8SJApMSQpFv28DUSsJd0rKdrSEUz0aBFCzzlND+0GDTGMhTsjDRS7R5hqJShLuTW5FSF1UiyAtUby01XWBMN0CUrOspeSg8nmRgAKOxdqqBuBPlHlBAOHdzwhNOFHTRdWtJXbG9ajBoiTakSgMA4Bso3LyOWlPlJDgKvJNAsBgXgyhSYWAUF9LDM1KNyvKX8RWfu53J3JJuyeTeJeWqKtE812vUjPUvb5I3xbAJxC2AWxRcbFJwScQtgFsmwDYpbBvEJwSckBssfhH4n0qQrG+pgR4VkR0aaNWQROybmUtYFKDz75n+ufHml1c22BzIPuqVAO8i7CICZD2J+7257ZCGi0wdhPoJ5rlZ3eOZEjk3HcN8fjqZKB20ynse4OVvxj8dKH8D9xCQRxoQgZbRDe3dGqFEIK9txAoc4mN4yua1VRrUtqz8Lozn7R3+xjtWAMtgsjLfkb7u4Dd37ix2z1D9iHVEPR1DFbhlkRuwI5DKX9ztIF+yj2zw74h61+9HakQjUMZGYkF2IG22I9u3r2y8+BdITpZfIxovNJRKiSNERUiZrAKmVj3sVHIMib3SuM01PuaKil9bfse+6bWaPTiXVvqYyJtrGZ5U2+GOI442uggskAd2dj3Y5Wan9pXSYFZzrImJ/8MmRue1BATnzD1WmlcghjuJZgAFsn8Py9sgj/JxZb2qVmz0vW/tL0wkMcMMq6cM7KzMXkd3Ys8km9ixJJuyxP9sR/jbTPwGcMCjIfDJ86sGWlHchlU5Y/An7HUkQTdR3C+V06naargyuOQfXaKqhZ7getdJ6PptIu3TwRxD3VFDH5lu5PzJzvxigtrZUqdlU51O92vd6njWp+JVad2k6eWjnKbjLDJHFENscaOoXllVFPBI+RGY/rPSY9PJKhljZqJQxPujohZFoj0Mb7e5Fnvwc+qBrMynxl8KdP1cTtqY0jKqzGdAqSIFBJYsB5gOTTWMFVIz4ZbjCccNM8T6p8WCfpqadiXkEiy7gGTb5BGQ3B8QjaD3A8544vJPx4xk0eibhEGngREAG6R/3eLxZX/Fu8qizY2mKu7AH139nq6PQeN4rPqTMqNEFH2cbxNIFdV3VN4YV2AYhQxHPDGo+LereKkScDwxsAUg0sf2agmuK7UPY96FSErLB9IQdR0+u0apFOrBgm7wnViVDKXQ+wYAofWmPY5dNr1BCjj3J4AGfJ3Sfg/VzwvqYkKxRpJKZmJQVGpZth7ufKR5b5HNYEXxhrAmwarUHcR3nfgdqXn+v/wA4V0KcJf2s+gP2h9ZhXTy3tUBXuQkAsdrAKvvyaAz5kBoj0yS7M5LSOWpjyWLWSbYgn1J7nIrZzdzqdPa2273PRNP8RHU6WJgn23gt0keak2zKSk18kEDcpB777B8pByWvISeTYylGkkAYEU0Ssygg+xAP1yb8D/ESaWV0mQPHKu2zVwybXSOcf7PiOD8nPsMh6Xoryar92LA+Gzxl08yBVZiWU+oJsg8XYyFkOTUYtvhFv8KfDo1KtLKzBC/3AaElcnd7izX65u8Z0mmWKNY0FKoAGOE5oU4KKPFa3Vy1FRu+FwhFQLdACzZoVZPqfnnXiE4l4yxRcm+Tdk4JOIWwC2VjfbFJwS2ITglskFsUnALYhOCWyQGxScD3+ff5/XGNZrliW3J5NKACzOx7KiDlmPsBkzT/AA9q5hZ8PSjjiRfGlr1tUcIh/wB5vmMhySGU6M6n6eCKI1FkADdy1ACz7n3/ADyk188Tw6tUPiyXpk8GHzGQDxNquqAnw1eQs1ei1zyDt9J8EadaM27VN6mchkPNioFAiFe+2+O+W7kRrSgAAcKAAOPQDti29xcpw7h7m7nzlL+z7qEv3NJJQBtm2xbj/FTkUPr7nLT4Y+Cn0mujfXR+Gqo8qoWR97o0Ua1tJBBeZdvNkjNn1T4ilkG6UxUo3+E6PEqkG2vxeJCqjaHoAM17e1Z1xJNIngxyTahFkWVUYJAjyFGTwQWURr5Pwi6NtzlJVoyk0jU0lbfNZWPU9HTqoHzO7YNpvc9/cX3rnc3YUfY1M03Uw5ZQQSh2yUbCvtDbPe6YHn0YflhOldfeFPD1EUkTAtEtR7TuC0WthsjQAeUAkUAbJ4y96N1WFUpWUJfe+CzG/IT5pLJJLnliSfoM6UZ8nooSUzSvqeM8/wCr9dbUayOBQzKZ4lkoArtDCR0bnkmNGsC6Bs1jnxT8QyxsfBcMbCqOyIWKqC/qzWw444rtyc0vRNBFFCgQA0OW7szd2Zj6sSSSfUk4EYRhwTJbvCiMvwesw3TFi/irKw3MVJDz7ydpB88c5XvwFQdhWMf/AEx0C6hnTTq0ckTo8cju2xyQVkiYklSfMD3rykVRux12hEhJkkcR8EKkkkZsXbF0YEenC7fWy3AUtZrZWjVdIAzFuH3qAKHG8sDY965w8+ZWnQVm7GB/aTqv9HxGEDdNqYlRpAgWOONGcMkbH/zDGEB8qBb5PPkqtQIrv6/4DPb4unDUNGP3HekKzgr4kU6MW2MpV5iCzGjz/NdkMGyDrui6B2VBBp5GIDFYT4bRXGGp628Uw5NcntwactsY3lIxdVqXSlmDcbcq372PIoFG07u3Yd+Pc/59cBl4sfTPTn/Z3pZwDE0kVgECw45F9m5/rlL1H9lGoQfZSJMKJr/VsT7AGx/XHuhO10rlOn2tpZy27rPyeP8AX3MMpze/B8pmkaVyWbwlUszbmbnbyTz2jA+gHtmN13S5IH2zRvG3sykXXcg9iPmM23wLDUTGu+0X78Fv/dkUV47B9o1EtNKS6mnvEJxCcTNA8QdednZ2cQbUnBJxC2ATlY3mxS2CTiE4JOTYBsUnAJxC2ATkgNj3w3q4BqHeT/XBjFEzDyhQqlhETxuLbt3qdo9Bm1TUBu2eT6d78SxamabgixxIR2+oyw0fVZIvuOa/hcll/Jj5h+pA9sHuW1ctrtCFOXdPFsHpJOQOp3sNZQ6T4uP/AGkbD5oQ4/wc/wDDlrD1mOVbB4/mBU/mGAIyIxaYVWtGpHDMVLGEkZpIFm5UqzFi0IXkGJaIvdbbhTHj+EDK/XTyhzKJUU0UIsv4ihSQhDkVTEiyRwSD6Z6CYYyb4xnqPTIpk2uoPqDyGBoiww5HBI79iR65WraLvJqcHbzKtLUzpSTk+PLyPMeo60GMq8RARtOsiKUeJEWYR7AbAYknaR3ogkV3nP0HTEs++WGVYhQAihdt8klKYpYrQDhQRW71sjJ0vQk0cwnCsUUklUVR5yy7JDGigSFGFi1JsgiyBkeXZvWV5HYiQ7VcykqSrbwsBB2sVP8ACOBfG45U1Eu4ltaf8m6u1qbV0m/kVGk6F44O3UeVJtiExF1tGvcQjA7t3BbsSPQMTlpohO0ngpKqN5DdH7rEjcYt42gbW/Eew7k0KKXWy7xJJp97AMLeFmBt42UbChG1QjKo4IEjHgknL+HUrOkbjSrErLbhB4QEjEoJlZfPu2g+xCvRv06q+6Sc+pc/qcacdzY3q9dqPCDFxMjlQqIrqx3fwmSrHrZC8c4s2k1CpTIY1I3W0igV6kbCf61mP12rlLGNiTJGzAsX+0NPat3BTgLytcceuXXwxLqXYDU+NJB4bhyCfvfhJkZCQvodlnm64ON7qW3cs9Sy+0VbLLmZS6sTJNp1n08EaBQgMchl3CTaJQdzuTwQrefmskz9IYA74mj3NJKVLxmg8rFUdI/vC2ZmtjtLir9KufQJIACJCRtVCBKt1Raw4WML5bJVRfFc1k8dPBPmBc1W6Rmkevbe5LV+eRTozrp7MW80YHaHa1PbssSNM5DEEUw70b9AfYehyzEvGV8GmCDgAD5cfXI2r+IYY+7gmwNqW7WewpATeblJunBKo8niqlGWon+VFssNdp45kKSorqfRgCP/AOZnYumLpZDGjWslyKp7qFCqVv8AEOVo9/f3JazrM7WIYabgAyMDRJ5tUJ7Dk2wqwOSayN+5uuoV3fdcbrbfeJ3Ib44VfZQPmbvFzmpO6XzNXT6erSpyjUnhptRvfjPyJ5zs7OwikdnZ2dnEGuJwS2ITgFsQbTYpbBJwScEtkgNilsEtglsG84C5I6R0UHReIf8AxdU3/wCzNlbp9GZL2jtmr6eoHSkvjcjP/wAbs/8A7shfB1Hep+udTm1BsbrKEZ6iMfMzz6dlPY4njsM32p6SremVs/w6uNjUTKVTRTg8MyS6rZyLFc0pI/Lavf6VhQ9T1BJZpNtnyoqoVUUK3Ei2PrwQOa+ePa/R7Jdv6fnkp+iNVjC2oQq0krcv45In+k5z/wBpH+cLX/SUf2xjVahiS5ERaq3bWDV7WLOSm6WwxiXSFe+S4JgrUSWGl9CBHPL6xoO/HiNdXx+D2xyHg+WIoSSSVePa199wPfnm6v598cOKFOLnQjUjtnlE/idvEUvr/JP0usZFChF9SS0lkkmyTUddz6Vi6jrDqpJCAD+Z2PyAUJZPyyDtOAY/U+nb5DGpbI7Y4E7o1J7ppemf5DTqMzR7pPDiPJI2tIQPS/MAD8ufzyLE0ptpZGANbY0VFb/eYC9x9gePc1eSNt/3zvD5vB2tj1WjHCil8uPh5/Pkqz0m3JZmYkClZmkjiH8QVyQ736kVx245laXQqgFCqJKgVQJ7t82Nmz86+r0T7iSPu+h/i+Y+X9/7izNu7eUfqze3yA7/AJ/I2KhFZLE9RVl4G7e/fu43+8ASCJRflLMb+6OwJ+bNf6MfTIer1t6lEUWFV97ezEKQv128/mMnNu3AL/tO1foo+v8AQL8xkHVy1NEgHA37m/mK7gv1Itvlx75E+PmHRjFtu39r/wAcv9l6ErOzjiYRQFzrxmWcDIp6gMhuwyNOUuDblsEtglsEtijRbFLYBbEJwCc4BsItgM9YhOR9VpzMBCtgzMsVqaZQ5p2U+6pub/dznhXJprfNR+Jdy6l16XpF27WaCItfHh3GDyO5PNV+uTPgiGkc+57+p+uRfjd1DRqCePuxjgGgKZvko/KyO5rLX4RiqC/cnO4p2HJ79Vf1+2C5Y422G2NscGKH1pGL+IW/6zQ78f3zSxAFR8u+ZTrjMdZtohaUl7HNn7q+t8cn58c9tSsioi9gPT53zQHqctdDCcdsn8TnjGZ/rfHb/lmhc5mviG6O0gH0J5A+dev09cNcFXmaRV6CA7vOdxP5AD2Ue39/7XqaJayi6cOQASa7tfLH15/x/T5aNDxh01gr66TU+SFqdPwQlBvciwvzI9fpY/LK59J4ahdzOfVm7knknjgfQcD0y6dsqtZOG3bSCV4IB7Gr2n2POdJJZI09SclsSx1/2yBpom3Fma74Cj7qj/E/P9PnLlcKLJAA9TkHS3fmov8Airst87f89+/tkxlDUe+08etH/nio8YL9ZfmeLj4Asch6iTay+x4A9Wb0H0FEk/8ALJjZD1jgbRV7jsv2BHPzPbt8rPAzqnBOl8VS1gopdwv0ur7bjYFi/S+B7/pkLrMqx+ETd+KoHv5rQk/Lz2cmSAblP4QCe42D59uTXAHteNdS03iIyj7zqUUn8F8luPagfqo98VK7iXaW1VVfCYhbIuo1YUZh/wB/ngfa0nmBYHeXPIajff1BAHqCDjg6s7nlqHF3zzz28o7+3GV+/wDgaX9Hknfcmi71evvtkEynGEmv545kbrje57rB6qWwCcQtgFscZbYpbBLYhbAJyQGxS2Wfwlo/F1hdr26ePcOODJLuQEH3VEk4/wDujKktln0DqqxafVC/tDKpqxexoo1VgO+3crj6qcCaurFrSSUZub6Jsi/EmqaXVUtBbIaQkeVRXA9ySfoKP56/p8oh06ARyVwqgKSzE82R+EfN9vzrMBA6fvEZYMzgllA3VZIG5q478C7NnygnjPS9HLuQcg+hoEAfIH8VdiR6g9u2TUxgPSXk3Nr22ECSORR9gbr86wGOOOcjah6Bzoo6tIxHX5i2ro8LwK/FIe9AegH+aA502n0yBvE7uQFBJvaP4UHZQa5rvQvsKxvUZj+8M9ADgFzyTyaRV79/8n0uulyDcJJGYmtqqW8ourCxr3Y135IF1QvHr4mbLzXVdOvv35F8+Z3r6bgQbogjgkH9R2zQsczPxKFKMJOEo7rO0bfWyO2NfBmQf5i9Sv6ZtAUIAFFBaAAoccfLNCp4zOdNfdtKikobQQRY9KU9hl8oIFnk+w/sL/xyabwDrad55+/PvzBn5FXX07/kfT65Wzxqi0oAHsP1OWL36/0yv1nY/wDz/TCl5i6DkpbLlZAiqNicAGibs2eaJ7ljd335+eOqSOXoC6RV/pfuT3+X9cq+lNZK/dINuLspuP3Wf1lbua7CgPQk4wUcySHc/wDq44k+6oPND3YgWWPYe2U1M9HU09pNX/l+/Povvb3lP199iBwGZr2hVNE7v4fYmgC3oLrk5aKxI574zrZdqE7dxFUvu1jb9Oa59O+NqK8ShpZOnXWL5OTTjaFY9qZq4BPt9Lrj+Wsd1PCsaJpTwv3jx2FeuQBEAiFmZqbcQO8sh+59F9QD24JqssmUlSLpiO4/Dftf+eMGLwPrRakne+X79/A87+NNIUmWUKB4q0QDwrr5SLFfy/ocpoXG4G7IvtXPuPYfrl78Y9cikjSGP70bWeLC7VKlOe55/plV0zSbit0B6XZU+4BB2k+vOZ0v1YPX0JNUE5q38f8ACygWxx6/L/H1ySNNhRwrEKH9yf74B1GOStyZNSTlLwnoxOAWxCcbkloWf8+lD88eZHLsgy2AWxt5wDX9uazvEBJHt3ySGmEWxmaIN7gjsw7i+/5fI8cYZOCWzrC1JrKJvwp0bx9U5ebhUQ+HQDyAE2wIoBfMVNDd5qsBvN6LVChwBwB7Z5TIlkHkFTaspKupoi1dSCpokWD6nLfRfGGpiFPtnX+fySf8aCjx/LfucU4u5qUtVCUVF4f2N2xyF1F6Q/TKSH4+iNh4Z469ajkU/TY5b9VGNa34z0zqwVpLr10+oH9THWHFoVWTkntz6ZMl1Bj+8LyoBsWSWkY2fJGnZeO7e30safpOlY0VIT0YgW+3uFVjwvuTz8vcZ3RL48paNKryNIQVc0b2AEWBzd/Pj3G16ZptigVWNgr3ZSr1HTjGPVL37/wStgUUOBmZ6+3B8u/+Xjnngc8ZppDxmW60u6xyLBFg0fyPpj3+kyaUvzU35kDpcxHmlI3D79ElUP8ACvHJ5A9/6DNHGTXIr29/zHplD06BC6qoH2fb+FCR3r1avz59L50A9rs1Z9/r8silewztDa34Vn9vfvqMSZB1Q4P+Hf8ALLCT/PyyFql4w5cFShdTVzL/AA+FKUikCyTuNuN3Idz6yMCGr0BHvzP00oZfJwgJ5/j9yD7XfPr/AFyvj1yxobtEWySR5qvjt3eQ80OaI7Gsej1TsjNwjV5gT5YR32muCwXk/wCHGUYySVj1lenKcnLp79/7ZN00pYWRtvkKfvAem75n29Mj9Z/1LcivKDZpSCwBDH+Gjz8slaR7UEXRFgsKZv5iPS/b+2VHxL1mGNCjsCxZLjrcdu4MbT2Kg/W8ZJrZkp0KcpapKK4ZK0nUo1VAzeZgGAI87buQWUdromvQKfbJmm1SJEXLDYAXLk3u9S9+x9PkBXFZkT16BbKpLPIykMQuxbbhzbcixS/JVAyJq9ZPqzUlRwiqjUkqa9yCLI/T5YhVrfE1J9nqbbbsm83/AGXJQovjzSME4ZmYdvLuYkcXXqMttNo9lWTwKF0T689yPyrJSUi7UFCyfa/rjZOIULcmhU1Ll4YqyFZ7wcXDWAnDKl7HoROVur6kqEk2aoKBzbEhQf8A1UPz+WTZBYrkX7Gj+uVgosx8IqFpV7gt6DbXYG+/z+WOnfoZ2mUcuR0E5Ln0PoLBPsZXIPF1QH9xk9FoVjUMAXmhZ5NAd8cJyYqyyK1NWMpWhwKTgk4l4JOGU7ik4hxDgk4QNxScS87OziLnRMUffGxR+ASKIYD0YHhvz9+CMuNN8XSrxJEr/wA0bFD/AMD2P/VlPnXkWtwM7y6tJXXx/nk0B+MoyOYpgfbah/qrkf1ym6l1czA+HEyH+KRlFfMCNif6jGLxLyW5PFyI91F7owz6sl9B18KoIiRp5CCAkhHJ9WRjxJ7979xl9+7lIqiO5jXmc3ZJ8ztVXxZoV2AFDtkJ5BVMAR7EWMpZiif6sGP1+zZo/wBdhGQqjjgd+HhXluu1d3a5Tf2fyyemCEKO59yTVk+pOZ3r3xJDGjCN1eTsFQhtp93I4Wu9HnMLqZN4piWHs7M4/RicbArtgS1DaskPo9l04T3zk2/oWg+IZCQXSNypJU0y0SKvuRdGrxYviN0XakUaiye7HkmySKF2TlWMfh05OITZpSVO2US5OtTyfjCf+WoH6lrP6VjA0IYlnAYnuW5J+pOPhQgyPNq/bCfxFqT4pq3oPNMEFDIcsxONlrxMFsbGNuTsUDCSO8lxQgd85K5EpqIOm0nvk5Qo4yHLq64GRTMcK6QhwlPLN2Tgk52djzJBJwScXOzgWDeDednYSAYl52dnZxx2dnZ2cQdnZ2dnHCYxPLQzs7IYyCuyl1esOVzvednZWkzdpRSWAcUDOzsEaS9PBj8km0cZ2djCo/FLJBllJxrOzsWy2lZHY7HFednZKBlwSL24xJOTnZ2SwIJPLGjiZ2dgj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data:image/jpeg;base64,/9j/4AAQSkZJRgABAQAAAQABAAD/2wCEAAkGBhQQEBUUERQWFBUWFRQVFhUVFBQVFRQXGBQVFRcVFRQXGyYeGR0lGRUXHzEgJCcpLSwsFR8xNTArNSYtLCkBCQoKDgwOGg8PGiwkHyQsKSwtLCwqLC8sLCopLCwsLCwsLCosKSksLywsLCwsLCwsLCwwKSwsLCwsLCwsKSksLP/AABEIAOYA3AMBIgACEQEDEQH/xAAcAAABBQEBAQAAAAAAAAAAAAACAQMEBQYABwj/xABFEAACAgEDAgQDBQYCBgkFAAABAgMRAAQSIQUxEyJBUQZhcSMyQoGRBxRSYqGxwfAVM3KCktEWJENEU3OiwvEXY4Ok4f/EABsBAAIDAQEBAAAAAAAAAAAAAAIDAQQFAAYH/8QAMhEAAgEDAwEGBAUFAQAAAAAAAAECAxEhBBIxQQUTIlFx8GGBkaEUIzLB0RVCseHxBv/aAAwDAQACEQMRAD8Af0/Sie+WcbiFcldR1axihmZ1esLHNFXkeHnsocckjXdULeuVzNeJeKBjErFGc3N3YmORwlsk6XQFjlzDo1Qc5DlYbToOWWRumaDabOWuo6qEFDKvV9SA4GVE2pLYG3dllp1lRW2BL1vUy575XFrwlQnLHSdLLYeEVLTqsh6WEls0mj6/poV+11EKV/FKg/pfyONdM6BptUu2eV1bxH2RRuEIETshL1e+2F88AbRXe8V+2TpWkhjgk0zl3kLjcZ3n3qK5DOzUo7eXjkZVqVb8HpdD2Y6a3T5Z6MnxroTVauDk0PtV7+3fLcnPlPgqKB3E+lBa7cepOWXQ/ivU6Nw0MrKFFFLLIwB7MhNV6cUa7EYlTNKWl8mfTBbAJzNfBXxmnUoS1BZENSIDwASdrC+aIH62M0JONWTPmnF2YpbAJzi2ATkimxS2AWxCcEnOAbFLYBbEJwScIBsUtgE4hbBJyQGxScEnEJwC2SA2KWwd2ITg3k2AbM9qtWXPOR86seg0xY4/gx8yYEcROWui6Z6nH9Lowgs4Oq6kBwMW23wW4UowW6ZKeZYxxlTq+olsizagtjaITkqPmBUruWIiFicf0+kLHJui6WWzRaHpYX0yJTSGUdLKbuyu6f0b3y06Z05p7bcYYFJUMAviTMrUxQsCFjBBF0S3cbQAWsY4gMq2+HwOEmmRAKEasm1R7LaFgPleVpybPQaShRp/rGOp6GEiTTUVhmjkMsqFBOxBTc8kjGyCtqTR4IHHGeZ9W0v+lpzrdbI2n0zSrptPH5TKaO31pVo7mYmzYYDsM9J6HoljadlLHdKVBZmZgsYEYXc3NbxI9drkOH1XpAnCDyjY4cbow4seoFiiDyDffuDldnrKenjKKkuPI+dtUojkkWJt0YdlVjR3IrkqT6c0D+eMSD2O4+vHA59P+eb74i/Z1qEDtEoYclm3U0rBgB5SAACPOa9bHNC8hH0eVT5o2/MgC7Hf24Pc9uT6ZBTlTlF5R6B+xUBWnJNGQLsHuEJ3keooug/+M9SLZkPgH4UfRozz7RJIFGxaIjUEtVgAWbANceReTmsLZYgrIwdVOMqj2ik4BOITgFsMqNhFsAnEJwSckW2KWwCcQnBJyQWxS2CTiE4BbJsA2KWwScQtgE5IDYpODeCTg7skBsqtNoS3fLJSsYxmfWheBlXqtUxBI5NEgXVmu1+mHllVOMMLkmarqBPbIJJOP6nQtGyBtrCRPEjdCSrrxfcAgjctivxDvjumMcbOJU3XGvmHDR+Y06H3A3nb2agDgOpGMdyLNLQ1q9fuZYefsN6fRljl70/o3vjmhMUaKZXjUsSo8wG9lYqdgJs8g8c5b6bU7vuRzN/+F0H5GQKPzxcqy8y3Q7OknlB6fRhRkkDI0muCC5FeMDuzoQi8X5pBaAfO6x/f7YF7l/ZsxYUtgFsQtlbp9F/pCVwx/wCqwsY3Uf8AeZQAWRiO8SXRH4mBU8KQ0N2JhHeyr/6QRRyy7d8yMwcNGtorUEdBIaU8pu4J5cg1xcmDrhmjMmnhZ4/SWS4o3bnyxWC8poX9mjA8VeWHU+gJLKgdQYwRa/hoehXsR8u2aPUyxxkGMW9bQe+xaHlW/ujgcDvWRKnlW6l+h2tOnTkpWSjx5+/kYLovTZNSrSdS0W8722RvqyFVPw7NOFC9qFyHcTZ8oIAa658PdKeN9kUmnlYV4Qd0UcUdqhjE3HfbY/PNXPzeZLrmju79fX2PoR8xllaVWuecqf8AoKspuDxfr5EnpXxArLtlbaynbuZGjVxxTAkbbPar7jgURluWzFdC1TNW8gtXnA4Ve420fof81l10+cxybKIhe/CJPIYDcyKO4Qiyt/wt+HbkOFluR0a+6o6clZr6P/HqXBbBLYhOAWwRjYROAWwXkA7mrNC/U+2BJJQJomhdDufkPnnA5YTNiFsy+o6ymoZhGLlVUtT2AO1hzt3KfPVWLI9ctdDuZizOCeN0ancEYqLW77VRHA9D6m4Ukxs6DgrssC2AWwd99ucQtjCm2KTgFsQtgFs4BsUtg3iFsHdkgNlOWvHU6eZVK88gi/axWFpoe5PAAJJPYAckn8su+kafxl3SR+HplZ95lYKZRHYpUB/1e9SGLEcKRRDEjqlRQROh0VTUTTiUcPVbgSN1IK/aRMhF7wPPCQRwHSwDzRF8EC7rU/CcU0p/d7IBQySvITIfXwY5iGZQUIJvcoBAA8xKxh0NFJHmUbWlNJIxRTIw8SZQv2IYqxG49lbtRAmMH0+2PiSMOzlHSw4Ym2chhvVZJYlESjedt+b7uZUk3wz6NOFK3eR54YcfwlLFA8WnmWBnPnlqSWR1s/iLqyPW0FgTZDEbbAXPt+zHUhuOpknk00AJq/8AzM2CbjpdpZmIRlDU8TyBSQprduQsoB72N3ocZ0o5BC19sZP9WwpfCZNviS/aUpIUAgbiSwAU0sKMubnOkltSTyZ7TdB6npZA378vgKC0j/amRVUEnbAxZD2ofXtl8muWKZgPIu5FkUyRbBK+0L4QVjTbmQMq+W5ARZ3nJc/UioBVCwLMqm0G9lO0xxgm3bcQtAVfBIrKL4h1IWILbFV3IV8oMSjcv2aqNu5GtgxDng/e4GMjdO7FV9PGonGOfPzNQ7ccZO+A9KD03TcjcYInkHF+JKgmcuB2YtIWP+1mYjmdIpJvMzNfho+5LokRgoSdhYlewFWBVg3u/h7paaTTiNPQszt2LyOxeRyPS2YmvQUBwMdJ8GNQgluTI2uQKaOQnAzOfEPxT9uzFgqLwSTQAHqScm9K0J18bS7iI7CKAfvKpDPfqNzUCO+1PS8tLwJXMKovxE5bL2XUlNKGuu1kX6H6e/tlbrtKHy0miKjtQHHahlF13SvKjiIkSJDNPHR7yRGNlU+4I3KR7Mcub1CG5nm1p5V9SqSdr+ZH0vRkjulABYsQBwWJsk+5JwesapVEZ9Vngr/fkER/9MjYsHWfFiRwpXxF3KDwwAHmYj05NAdz/bOdWdmkhIPCanTE2AdxMyLXPsGJsetexyKk4929o7Saes9XHvnw/f14NoWyNq4w4272Q9/IwVjX9a+mHMx2nbRajQPAJriyPS8zsk2/Vxx+Ntkd0g4FFSwdjJuKU22N3Iry7gFI7kUJOx6ahTdSWCf02GSZmRIZXeJ2Xd4q7QDyC8pby2AvlHmog7aPMf4s6VqjBJHMIYwyGwrysvyBlAU17jbz2zdaPq2mhZNLDQoMVA7GmG8lvVtzWSeSSSck6pQ3cA/XEuTN7T6OClecTyvpfwNqNRF4rRwwnaiWdxBVPIviQqAG8irQtfmoqsm9ZaTQacl03bioMiUVJ2qvmTaNpYLQAUruIHrm7dqFDge2YL9onxJtgbToniGVXVza+RQASQp+81dq7d/awUmjQq6ClKneRR9M+NN7RxxqfD5G4qzvQHBbzWbJFse5NV65rINWrjym6755X8PdLJmHhlixUsu60AFoNxbcL7keXdzQ/mz07RwGNApbdQHv39SSSSSTzd5YpNvk8r2hSp07OPJILYJOITgE48xrnb/8f6Vf6WP1xLxJlZV01gbWgdg1knf4ieKD8txWvocG8iDurjdTTVKe1O+EXmk6KCjK3ZlKn6EUf75X6b4S1J3LJOgQluVDMzBiSTTUFsnt5q+ea1VrOLYiXid2bmmqS00WqfUw+pbVJOqOviSbTuMLm51L7g86eJuftwGWhZHN2bDQamZPBgkicOGpSRJteNVay0joCjIChckc3S7iwGXSvPp3Z9L4Z3tukSQEBjtVb3KLLAIADxxYN+XbUdY6jK/htLp5UZWmLHTt4jlJQdyjbGVosImpiR9n7jK8k08I16etwldL5DOt+KAk+xF3Cxz2AXcAWJ9OLoepH1IdHV2oMzVcazIu1Ytyg/bKfGa5FVWTa8f3zJwAFN0bdV0EMjD91llZVYyNN4RcAkctTDYq7CAKUC2Pck4zo/ijpgZi2lLBV5DTGREHAFo8jKov5C7+ed0v9i1U1zbSimi3mKzxzShAjBow+3Yd6qztC5at6kW3sbsciiavoHTJNTuLxSeBE5DbVD76dgE2IS23y8+XsQOxvCTrayQhdLpXQBpJJfDUwRHT/alQ32fh7VdxRHNg13OFH1jV6XTssGmkj8V1ZAGRHcsoveXLyfdAslYyObIORnoLq6u8HFeFu/v1NJ1KdGWIk2n7zpbIs/8AeY67c/foZrOtThYZQjkMo83agSAQp/mog17EH1F+ZdK63LG2mknplE+5xH5vFZldIyrN2UStGQTZ8u4k3ln1HqxWERWCb82zewWzfhq7+eQ3y0jeZ2JY1dCzGMpSRgVK1OnRkr3bbS9TN9RkUywI4L+LOgVFG4kht5O315Cj5bv09liL6bSoFiLv5VEce0Bb92YgBVHc/oDwM8r+C90us8bwj9mWjDPVRBSQ1e7u3FAkBVFmztPrr60eEzvwoHpyT8gPUk8AepOdV8Tv0I0CVKOx/qsUuv1JqnIZj3C/cT+VfU/7R5Py7Cr6bqF/fYkJ5eOcV8qSz/T8+fY41G0lM81BixpFO4IoNKt0NzEck+5ocAZGW45oZBRfx1uzQ5jkTbuPbhqHoWI9ycuOFqLSPOU6+/tJTk+HZW99DP8ARQP3RWHLHcGPzV2tR7KGLcZBlgaWeFB9wSB3FXu2ecD5AEA/Ur88naIBNOyoyhYjLS7g+8Lq2jem9SAVN+v52O6SR48l9xGm36Mz7v6ov6DA3J01FfAudzOGqlVnw7tfW32LsnE6ZpFfWpfG6KcKQo5kqPaSe9iMSgHtRI9RYlsy/U/jl9DqoJfD+zALFe8ksD0hkAuo0JKlS33ivoO6KjVjQ0MZuqpR6Fv074TlfUo0jSad9zzGih2BWaNPJytuDyfxAN2oAXvW+parSoDKIGBIVZEkZCxq2JhdSEAAJP2jcD51kToPxNDqE/eIvPPqHfyX9ptRmEcRWz4aolWfu27N+LlnqvRPGH22omMgYFnjiL1R3eGi+GwRbr0vygmzZNU9hCLlaXUTpfXpNTHuKgbhwASWU+ofgUwPBHoQecof9DaVDLL1BDNK1sqMxWOCMkold9x3d2NKigk7fxX0GkiRmmSt10bQo97R99WAYHaR3HYj0rMR8W/FblJVYqyAmKEUQZHKgSl2B8yoGK8VyeeQDnJXHauajTV+enqSOifDceji8NpXbUTUsqbNkUAjkPiRLJ3nkDh0IjOy7LA7RekEhtgyspVgpDCjyivdenDAUeQQQeRnnfQf2p6zTFkMtxuzs1qrtG0jl3kiLA87mY+bcDfb1zeJONoK7nMnmT0Mpc7twZqBstZYkAXZIHOWKLR5HtOEpWw2+hILYzO5Ckr3rgHtfpf55E6V1ddQpZfQ0e9fdDeoB9aIIFEHD1k4WNmLCvtBt9RsWNmcm6HMgUCvQ49yVjGp0Jupta45JurfzlQTtiH7vHf8ERKbj82fc5P8wHoMZ3YMklvKPUTTA+/Ezrz+mJeTD9KF6uTdWVzflsEnBLYJOINlsUtgE4hbBJzgbkLX9MWVSKU8ltkiLLEWIo7o29DZsKVu7785DOhm3g/Yiqot4ste+2ORrU1wCHoXyDQy2LYJORtTGQ1VSniLA+E+lmaeRZDvWGXe54AklKqYQVHYRRbTtIrdIG7gZZ/GPQhsZ0O0lDGG77LvlR9aJ/2R7Y78ExkQK12ZJJpbqrVpX2fpGEH5Yfxpq6AQfU4EP1lrVS/IlKXP7nkvxN1mPSNFuDbfPtVADyqhQOSBVMf0yz6L06TVxpJZiR1V1C0X2nkbmYECwRwBx7nMt+0yO44z7Ow/VSf/AG56p0WRX0sMelptmn07OwHEavEpRBY/1jLR2/hUhj3UNYlO03HoZVLTqenjUivFm/1ZafDfREjVY14C/OybNkknkkkkk+5yz61IBQHZew/m55P0Hb6/TKzQdOkV13vtZ72ovLUK3MfZRYs/MDuQMPXaJmmKKdx9/b65y2ynl4RFTvqene2Pik7X6lD1HqIXM1OW1TSgqHjj2sd6PLCPJYV498UZO4q1tIa4JQAbst/iTp3hSMFkVyp2vR+45UMEYd72sGr2I98zui0EcU6ttp5dRpAJwIzKhMwjcbnBIV1erSiCo7js2vNzh4eCl2VQhp9V+fiXS/n74J0WiMkhbxFmXUDVRBgUNOEiKSeJCix0BDRZUUKx2+Y+YwOiSN+8LvI3lNQkgHYPHJGpUfIEED3u/XJ2jZo431DzAfu6alHLks3iO8M4djZJDbVG32YAZh/hL4kX9/lln3KdQzFebRDIwamP0Crfy5yjCdnZnrdbpouipR5y/W56NrJV8iyAlHcKyryzqFZzGB7uE2f7/p3zyH4j+KJ9SGLRiNZnMjsAbndT+KTsype1VApRXc+Y+jfFPUGi080qOFZLhj+8W3tFcrgAcbYpEUMWAHjtwSFBwHxVpnbTaOatsQ00caLRFEXuYjtcknisK7qob1zqrvIRoKbhSV+uT0v9nHQBp+jfvG1vHmfxY9gHiEi4oYxfBDW3B4qU9u40LdR1ImaF4YiY40Z5FlcJva/swDEeQBu+8aBX3zTfDHRxDpNMp/7GKNV7fe8IKW+tFv8AiONa/p22FfCHiyyEuXF7WZ/xH+Qcev3VAzla9mPVarTTlBnnnWvEmZ0EiISQrLFe5TtFs0p9kK0AoPK8i88m+KNQvjeEn3IFEKfPb98n5lr/AEGe4/FejGj8GGBNzU8k07CzzbuzHjlnAUAcD0FLWfPDW7cmyxsk+5Pf9ciVrYIpyqVKjdSV7cf8AXg56V074uZ4tBHuMscW0SKQtpURiMSAKONm6y18O3Nds/8A9B28JGJIcwa3UuDx9lpztTYDydzKT9DfYZA6HpSJ3ichfs5LBNCzEyHc3O0BZGJP8vqaGDF2HTV0ekfBvTmlSKLcFkm3TufVVdt7sFaySAQou+av1zUdYihj8SJApMSQpFv28DUSsJd0rKdrSEUz0aBFCzzlND+0GDTGMhTsjDRS7R5hqJShLuTW5FSF1UiyAtUby01XWBMN0CUrOspeSg8nmRgAKOxdqqBuBPlHlBAOHdzwhNOFHTRdWtJXbG9ajBoiTakSgMA4Bso3LyOWlPlJDgKvJNAsBgXgyhSYWAUF9LDM1KNyvKX8RWfu53J3JJuyeTeJeWqKtE812vUjPUvb5I3xbAJxC2AWxRcbFJwScQtgFsmwDYpbBvEJwSckBssfhH4n0qQrG+pgR4VkR0aaNWQROybmUtYFKDz75n+ufHml1c22BzIPuqVAO8i7CICZD2J+7257ZCGi0wdhPoJ5rlZ3eOZEjk3HcN8fjqZKB20ynse4OVvxj8dKH8D9xCQRxoQgZbRDe3dGqFEIK9txAoc4mN4yua1VRrUtqz8Lozn7R3+xjtWAMtgsjLfkb7u4Dd37ix2z1D9iHVEPR1DFbhlkRuwI5DKX9ztIF+yj2zw74h61+9HakQjUMZGYkF2IG22I9u3r2y8+BdITpZfIxovNJRKiSNERUiZrAKmVj3sVHIMib3SuM01PuaKil9bfse+6bWaPTiXVvqYyJtrGZ5U2+GOI442uggskAd2dj3Y5Wan9pXSYFZzrImJ/8MmRue1BATnzD1WmlcghjuJZgAFsn8Py9sgj/JxZb2qVmz0vW/tL0wkMcMMq6cM7KzMXkd3Ys8km9ixJJuyxP9sR/jbTPwGcMCjIfDJ86sGWlHchlU5Y/An7HUkQTdR3C+V06naargyuOQfXaKqhZ7getdJ6PptIu3TwRxD3VFDH5lu5PzJzvxigtrZUqdlU51O92vd6njWp+JVad2k6eWjnKbjLDJHFENscaOoXllVFPBI+RGY/rPSY9PJKhljZqJQxPujohZFoj0Mb7e5Fnvwc+qBrMynxl8KdP1cTtqY0jKqzGdAqSIFBJYsB5gOTTWMFVIz4ZbjCccNM8T6p8WCfpqadiXkEiy7gGTb5BGQ3B8QjaD3A8544vJPx4xk0eibhEGngREAG6R/3eLxZX/Fu8qizY2mKu7AH139nq6PQeN4rPqTMqNEFH2cbxNIFdV3VN4YV2AYhQxHPDGo+LereKkScDwxsAUg0sf2agmuK7UPY96FSErLB9IQdR0+u0apFOrBgm7wnViVDKXQ+wYAofWmPY5dNr1BCjj3J4AGfJ3Sfg/VzwvqYkKxRpJKZmJQVGpZth7ufKR5b5HNYEXxhrAmwarUHcR3nfgdqXn+v/wA4V0KcJf2s+gP2h9ZhXTy3tUBXuQkAsdrAKvvyaAz5kBoj0yS7M5LSOWpjyWLWSbYgn1J7nIrZzdzqdPa2273PRNP8RHU6WJgn23gt0keak2zKSk18kEDcpB777B8pByWvISeTYylGkkAYEU0Ssygg+xAP1yb8D/ESaWV0mQPHKu2zVwybXSOcf7PiOD8nPsMh6Xoryar92LA+Gzxl08yBVZiWU+oJsg8XYyFkOTUYtvhFv8KfDo1KtLKzBC/3AaElcnd7izX65u8Z0mmWKNY0FKoAGOE5oU4KKPFa3Vy1FRu+FwhFQLdACzZoVZPqfnnXiE4l4yxRcm+Tdk4JOIWwC2VjfbFJwS2ITglskFsUnALYhOCWyQGxScD3+ff5/XGNZrliW3J5NKACzOx7KiDlmPsBkzT/AA9q5hZ8PSjjiRfGlr1tUcIh/wB5vmMhySGU6M6n6eCKI1FkADdy1ACz7n3/ADyk188Tw6tUPiyXpk8GHzGQDxNquqAnw1eQs1ei1zyDt9J8EadaM27VN6mchkPNioFAiFe+2+O+W7kRrSgAAcKAAOPQDti29xcpw7h7m7nzlL+z7qEv3NJJQBtm2xbj/FTkUPr7nLT4Y+Cn0mujfXR+Gqo8qoWR97o0Ua1tJBBeZdvNkjNn1T4ilkG6UxUo3+E6PEqkG2vxeJCqjaHoAM17e1Z1xJNIngxyTahFkWVUYJAjyFGTwQWURr5Pwi6NtzlJVoyk0jU0lbfNZWPU9HTqoHzO7YNpvc9/cX3rnc3YUfY1M03Uw5ZQQSh2yUbCvtDbPe6YHn0YflhOldfeFPD1EUkTAtEtR7TuC0WthsjQAeUAkUAbJ4y96N1WFUpWUJfe+CzG/IT5pLJJLnliSfoM6UZ8nooSUzSvqeM8/wCr9dbUayOBQzKZ4lkoArtDCR0bnkmNGsC6Bs1jnxT8QyxsfBcMbCqOyIWKqC/qzWw444rtyc0vRNBFFCgQA0OW7szd2Zj6sSSSfUk4EYRhwTJbvCiMvwesw3TFi/irKw3MVJDz7ydpB88c5XvwFQdhWMf/AEx0C6hnTTq0ckTo8cju2xyQVkiYklSfMD3rykVRux12hEhJkkcR8EKkkkZsXbF0YEenC7fWy3AUtZrZWjVdIAzFuH3qAKHG8sDY965w8+ZWnQVm7GB/aTqv9HxGEDdNqYlRpAgWOONGcMkbH/zDGEB8qBb5PPkqtQIrv6/4DPb4unDUNGP3HekKzgr4kU6MW2MpV5iCzGjz/NdkMGyDrui6B2VBBp5GIDFYT4bRXGGp628Uw5NcntwactsY3lIxdVqXSlmDcbcq372PIoFG07u3Yd+Pc/59cBl4sfTPTn/Z3pZwDE0kVgECw45F9m5/rlL1H9lGoQfZSJMKJr/VsT7AGx/XHuhO10rlOn2tpZy27rPyeP8AX3MMpze/B8pmkaVyWbwlUszbmbnbyTz2jA+gHtmN13S5IH2zRvG3sykXXcg9iPmM23wLDUTGu+0X78Fv/dkUV47B9o1EtNKS6mnvEJxCcTNA8QdednZ2cQbUnBJxC2ATlY3mxS2CTiE4JOTYBsUnAJxC2ATkgNj3w3q4BqHeT/XBjFEzDyhQqlhETxuLbt3qdo9Bm1TUBu2eT6d78SxamabgixxIR2+oyw0fVZIvuOa/hcll/Jj5h+pA9sHuW1ctrtCFOXdPFsHpJOQOp3sNZQ6T4uP/AGkbD5oQ4/wc/wDDlrD1mOVbB4/mBU/mGAIyIxaYVWtGpHDMVLGEkZpIFm5UqzFi0IXkGJaIvdbbhTHj+EDK/XTyhzKJUU0UIsv4ihSQhDkVTEiyRwSD6Z6CYYyb4xnqPTIpk2uoPqDyGBoiww5HBI79iR65WraLvJqcHbzKtLUzpSTk+PLyPMeo60GMq8RARtOsiKUeJEWYR7AbAYknaR3ogkV3nP0HTEs++WGVYhQAihdt8klKYpYrQDhQRW71sjJ0vQk0cwnCsUUklUVR5yy7JDGigSFGFi1JsgiyBkeXZvWV5HYiQ7VcykqSrbwsBB2sVP8ACOBfG45U1Eu4ltaf8m6u1qbV0m/kVGk6F44O3UeVJtiExF1tGvcQjA7t3BbsSPQMTlpohO0ngpKqN5DdH7rEjcYt42gbW/Eew7k0KKXWy7xJJp97AMLeFmBt42UbChG1QjKo4IEjHgknL+HUrOkbjSrErLbhB4QEjEoJlZfPu2g+xCvRv06q+6Sc+pc/qcacdzY3q9dqPCDFxMjlQqIrqx3fwmSrHrZC8c4s2k1CpTIY1I3W0igV6kbCf61mP12rlLGNiTJGzAsX+0NPat3BTgLytcceuXXwxLqXYDU+NJB4bhyCfvfhJkZCQvodlnm64ON7qW3cs9Sy+0VbLLmZS6sTJNp1n08EaBQgMchl3CTaJQdzuTwQrefmskz9IYA74mj3NJKVLxmg8rFUdI/vC2ZmtjtLir9KufQJIACJCRtVCBKt1Raw4WML5bJVRfFc1k8dPBPmBc1W6Rmkevbe5LV+eRTozrp7MW80YHaHa1PbssSNM5DEEUw70b9AfYehyzEvGV8GmCDgAD5cfXI2r+IYY+7gmwNqW7WewpATeblJunBKo8niqlGWon+VFssNdp45kKSorqfRgCP/AOZnYumLpZDGjWslyKp7qFCqVv8AEOVo9/f3JazrM7WIYabgAyMDRJ5tUJ7Dk2wqwOSayN+5uuoV3fdcbrbfeJ3Ib44VfZQPmbvFzmpO6XzNXT6erSpyjUnhptRvfjPyJ5zs7OwikdnZ2dnEGuJwS2ITgFsQbTYpbBJwScEtkgNilsEtglsG84C5I6R0UHReIf8AxdU3/wCzNlbp9GZL2jtmr6eoHSkvjcjP/wAbs/8A7shfB1Hep+udTm1BsbrKEZ6iMfMzz6dlPY4njsM32p6SremVs/w6uNjUTKVTRTg8MyS6rZyLFc0pI/Lavf6VhQ9T1BJZpNtnyoqoVUUK3Ei2PrwQOa+ePa/R7Jdv6fnkp+iNVjC2oQq0krcv45In+k5z/wBpH+cLX/SUf2xjVahiS5ERaq3bWDV7WLOSm6WwxiXSFe+S4JgrUSWGl9CBHPL6xoO/HiNdXx+D2xyHg+WIoSSSVePa199wPfnm6v598cOKFOLnQjUjtnlE/idvEUvr/JP0usZFChF9SS0lkkmyTUddz6Vi6jrDqpJCAD+Z2PyAUJZPyyDtOAY/U+nb5DGpbI7Y4E7o1J7ppemf5DTqMzR7pPDiPJI2tIQPS/MAD8ufzyLE0ptpZGANbY0VFb/eYC9x9gePc1eSNt/3zvD5vB2tj1WjHCil8uPh5/Pkqz0m3JZmYkClZmkjiH8QVyQ736kVx245laXQqgFCqJKgVQJ7t82Nmz86+r0T7iSPu+h/i+Y+X9/7izNu7eUfqze3yA7/AJ/I2KhFZLE9RVl4G7e/fu43+8ASCJRflLMb+6OwJ+bNf6MfTIer1t6lEUWFV97ezEKQv128/mMnNu3AL/tO1foo+v8AQL8xkHVy1NEgHA37m/mK7gv1Itvlx75E+PmHRjFtu39r/wAcv9l6ErOzjiYRQFzrxmWcDIp6gMhuwyNOUuDblsEtglsEtijRbFLYBbEJwCc4BsItgM9YhOR9VpzMBCtgzMsVqaZQ5p2U+6pub/dznhXJprfNR+Jdy6l16XpF27WaCItfHh3GDyO5PNV+uTPgiGkc+57+p+uRfjd1DRqCePuxjgGgKZvko/KyO5rLX4RiqC/cnO4p2HJ79Vf1+2C5Y422G2NscGKH1pGL+IW/6zQ78f3zSxAFR8u+ZTrjMdZtohaUl7HNn7q+t8cn58c9tSsioi9gPT53zQHqctdDCcdsn8TnjGZ/rfHb/lmhc5mviG6O0gH0J5A+dev09cNcFXmaRV6CA7vOdxP5AD2Ue39/7XqaJayi6cOQASa7tfLH15/x/T5aNDxh01gr66TU+SFqdPwQlBvciwvzI9fpY/LK59J4ahdzOfVm7knknjgfQcD0y6dsqtZOG3bSCV4IB7Gr2n2POdJJZI09SclsSx1/2yBpom3Fma74Cj7qj/E/P9PnLlcKLJAA9TkHS3fmov8Airst87f89+/tkxlDUe+08etH/nio8YL9ZfmeLj4Asch6iTay+x4A9Wb0H0FEk/8ALJjZD1jgbRV7jsv2BHPzPbt8rPAzqnBOl8VS1gopdwv0ur7bjYFi/S+B7/pkLrMqx+ETd+KoHv5rQk/Lz2cmSAblP4QCe42D59uTXAHteNdS03iIyj7zqUUn8F8luPagfqo98VK7iXaW1VVfCYhbIuo1YUZh/wB/ngfa0nmBYHeXPIajff1BAHqCDjg6s7nlqHF3zzz28o7+3GV+/wDgaX9Hknfcmi71evvtkEynGEmv545kbrje57rB6qWwCcQtgFscZbYpbBLYhbAJyQGxS2Wfwlo/F1hdr26ePcOODJLuQEH3VEk4/wDujKktln0DqqxafVC/tDKpqxexoo1VgO+3crj6qcCaurFrSSUZub6Jsi/EmqaXVUtBbIaQkeVRXA9ySfoKP56/p8oh06ARyVwqgKSzE82R+EfN9vzrMBA6fvEZYMzgllA3VZIG5q478C7NnygnjPS9HLuQcg+hoEAfIH8VdiR6g9u2TUxgPSXk3Nr22ECSORR9gbr86wGOOOcjah6Bzoo6tIxHX5i2ro8LwK/FIe9AegH+aA502n0yBvE7uQFBJvaP4UHZQa5rvQvsKxvUZj+8M9ADgFzyTyaRV79/8n0uulyDcJJGYmtqqW8ourCxr3Y135IF1QvHr4mbLzXVdOvv35F8+Z3r6bgQbogjgkH9R2zQsczPxKFKMJOEo7rO0bfWyO2NfBmQf5i9Sv6ZtAUIAFFBaAAoccfLNCp4zOdNfdtKikobQQRY9KU9hl8oIFnk+w/sL/xyabwDrad55+/PvzBn5FXX07/kfT65Wzxqi0oAHsP1OWL36/0yv1nY/wDz/TCl5i6DkpbLlZAiqNicAGibs2eaJ7ljd335+eOqSOXoC6RV/pfuT3+X9cq+lNZK/dINuLspuP3Wf1lbua7CgPQk4wUcySHc/wDq44k+6oPND3YgWWPYe2U1M9HU09pNX/l+/Povvb3lP199iBwGZr2hVNE7v4fYmgC3oLrk5aKxI574zrZdqE7dxFUvu1jb9Oa59O+NqK8ShpZOnXWL5OTTjaFY9qZq4BPt9Lrj+Wsd1PCsaJpTwv3jx2FeuQBEAiFmZqbcQO8sh+59F9QD24JqssmUlSLpiO4/Dftf+eMGLwPrRakne+X79/A87+NNIUmWUKB4q0QDwrr5SLFfy/ocpoXG4G7IvtXPuPYfrl78Y9cikjSGP70bWeLC7VKlOe55/plV0zSbit0B6XZU+4BB2k+vOZ0v1YPX0JNUE5q38f8ACygWxx6/L/H1ySNNhRwrEKH9yf74B1GOStyZNSTlLwnoxOAWxCcbkloWf8+lD88eZHLsgy2AWxt5wDX9uazvEBJHt3ySGmEWxmaIN7gjsw7i+/5fI8cYZOCWzrC1JrKJvwp0bx9U5ebhUQ+HQDyAE2wIoBfMVNDd5qsBvN6LVChwBwB7Z5TIlkHkFTaspKupoi1dSCpokWD6nLfRfGGpiFPtnX+fySf8aCjx/LfucU4u5qUtVCUVF4f2N2xyF1F6Q/TKSH4+iNh4Z469ajkU/TY5b9VGNa34z0zqwVpLr10+oH9THWHFoVWTkntz6ZMl1Bj+8LyoBsWSWkY2fJGnZeO7e30safpOlY0VIT0YgW+3uFVjwvuTz8vcZ3RL48paNKryNIQVc0b2AEWBzd/Pj3G16ZptigVWNgr3ZSr1HTjGPVL37/wStgUUOBmZ6+3B8u/+Xjnngc8ZppDxmW60u6xyLBFg0fyPpj3+kyaUvzU35kDpcxHmlI3D79ElUP8ACvHJ5A9/6DNHGTXIr29/zHplD06BC6qoH2fb+FCR3r1avz59L50A9rs1Z9/r8silewztDa34Vn9vfvqMSZB1Q4P+Hf8ALLCT/PyyFql4w5cFShdTVzL/AA+FKUikCyTuNuN3Idz6yMCGr0BHvzP00oZfJwgJ5/j9yD7XfPr/AFyvj1yxobtEWySR5qvjt3eQ80OaI7Gsej1TsjNwjV5gT5YR32muCwXk/wCHGUYySVj1lenKcnLp79/7ZN00pYWRtvkKfvAem75n29Mj9Z/1LcivKDZpSCwBDH+Gjz8slaR7UEXRFgsKZv5iPS/b+2VHxL1mGNCjsCxZLjrcdu4MbT2Kg/W8ZJrZkp0KcpapKK4ZK0nUo1VAzeZgGAI87buQWUdromvQKfbJmm1SJEXLDYAXLk3u9S9+x9PkBXFZkT16BbKpLPIykMQuxbbhzbcixS/JVAyJq9ZPqzUlRwiqjUkqa9yCLI/T5YhVrfE1J9nqbbbsm83/AGXJQovjzSME4ZmYdvLuYkcXXqMttNo9lWTwKF0T689yPyrJSUi7UFCyfa/rjZOIULcmhU1Ll4YqyFZ7wcXDWAnDKl7HoROVur6kqEk2aoKBzbEhQf8A1UPz+WTZBYrkX7Gj+uVgosx8IqFpV7gt6DbXYG+/z+WOnfoZ2mUcuR0E5Ln0PoLBPsZXIPF1QH9xk9FoVjUMAXmhZ5NAd8cJyYqyyK1NWMpWhwKTgk4l4JOGU7ik4hxDgk4QNxScS87OziLnRMUffGxR+ASKIYD0YHhvz9+CMuNN8XSrxJEr/wA0bFD/AMD2P/VlPnXkWtwM7y6tJXXx/nk0B+MoyOYpgfbah/qrkf1ym6l1czA+HEyH+KRlFfMCNif6jGLxLyW5PFyI91F7owz6sl9B18KoIiRp5CCAkhHJ9WRjxJ7979xl9+7lIqiO5jXmc3ZJ8ztVXxZoV2AFDtkJ5BVMAR7EWMpZiif6sGP1+zZo/wBdhGQqjjgd+HhXluu1d3a5Tf2fyyemCEKO59yTVk+pOZ3r3xJDGjCN1eTsFQhtp93I4Wu9HnMLqZN4piWHs7M4/RicbArtgS1DaskPo9l04T3zk2/oWg+IZCQXSNypJU0y0SKvuRdGrxYviN0XakUaiye7HkmySKF2TlWMfh05OITZpSVO2US5OtTyfjCf+WoH6lrP6VjA0IYlnAYnuW5J+pOPhQgyPNq/bCfxFqT4pq3oPNMEFDIcsxONlrxMFsbGNuTsUDCSO8lxQgd85K5EpqIOm0nvk5Qo4yHLq64GRTMcK6QhwlPLN2Tgk52djzJBJwScXOzgWDeDednYSAYl52dnZxx2dnZ2cQdnZ2dnHCYxPLQzs7IYyCuyl1esOVzvednZWkzdpRSWAcUDOzsEaS9PBj8km0cZ2djCo/FLJBllJxrOzsWy2lZHY7HFednZKBlwSL24xJOTnZ2SwIJPLGjiZ2dgj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data:image/jpeg;base64,/9j/4AAQSkZJRgABAQAAAQABAAD/2wCEAAkGBhQQEBUUERQWFBUWFRQVFhUVFBQVFRQXGBQVFRcVFRQXGyYeGR0lGRUXHzEgJCcpLSwsFR8xNTArNSYtLCkBCQoKDgwOGg8PGiwkHyQsKSwtLCwqLC8sLCopLCwsLCwsLCosKSksLywsLCwsLCwsLCwwKSwsLCwsLCwsKSksLP/AABEIAOYA3AMBIgACEQEDEQH/xAAcAAABBQEBAQAAAAAAAAAAAAACAQMEBQYABwj/xABFEAACAgEDAgQDBQYCBgkFAAABAgMRAAQSIQUxEyJBUQZhcSMyQoGRBxRSYqGxwfAVM3KCktEWJENEU3OiwvEXY4Ok4f/EABsBAAIDAQEBAAAAAAAAAAAAAAIDAQQFAAYH/8QAMhEAAgEDAwEGBAUFAQAAAAAAAAECAxEhBBIxQQUTIlFx8GGBkaEUIzLB0RVCseHxBv/aAAwDAQACEQMRAD8Af0/Sie+WcbiFcldR1axihmZ1esLHNFXkeHnsocckjXdULeuVzNeJeKBjErFGc3N3YmORwlsk6XQFjlzDo1Qc5DlYbToOWWRumaDabOWuo6qEFDKvV9SA4GVE2pLYG3dllp1lRW2BL1vUy575XFrwlQnLHSdLLYeEVLTqsh6WEls0mj6/poV+11EKV/FKg/pfyONdM6BptUu2eV1bxH2RRuEIETshL1e+2F88AbRXe8V+2TpWkhjgk0zl3kLjcZ3n3qK5DOzUo7eXjkZVqVb8HpdD2Y6a3T5Z6MnxroTVauDk0PtV7+3fLcnPlPgqKB3E+lBa7cepOWXQ/ivU6Nw0MrKFFFLLIwB7MhNV6cUa7EYlTNKWl8mfTBbAJzNfBXxmnUoS1BZENSIDwASdrC+aIH62M0JONWTPmnF2YpbAJzi2ATkimxS2AWxCcEnOAbFLYBbEJwScIBsUtgE4hbBJyQGxScEnEJwC2SA2KWwd2ITg3k2AbM9qtWXPOR86seg0xY4/gx8yYEcROWui6Z6nH9Lowgs4Oq6kBwMW23wW4UowW6ZKeZYxxlTq+olsizagtjaITkqPmBUruWIiFicf0+kLHJui6WWzRaHpYX0yJTSGUdLKbuyu6f0b3y06Z05p7bcYYFJUMAviTMrUxQsCFjBBF0S3cbQAWsY4gMq2+HwOEmmRAKEasm1R7LaFgPleVpybPQaShRp/rGOp6GEiTTUVhmjkMsqFBOxBTc8kjGyCtqTR4IHHGeZ9W0v+lpzrdbI2n0zSrptPH5TKaO31pVo7mYmzYYDsM9J6HoljadlLHdKVBZmZgsYEYXc3NbxI9drkOH1XpAnCDyjY4cbow4seoFiiDyDffuDldnrKenjKKkuPI+dtUojkkWJt0YdlVjR3IrkqT6c0D+eMSD2O4+vHA59P+eb74i/Z1qEDtEoYclm3U0rBgB5SAACPOa9bHNC8hH0eVT5o2/MgC7Hf24Pc9uT6ZBTlTlF5R6B+xUBWnJNGQLsHuEJ3keooug/+M9SLZkPgH4UfRozz7RJIFGxaIjUEtVgAWbANceReTmsLZYgrIwdVOMqj2ik4BOITgFsMqNhFsAnEJwSckW2KWwCcQnBJyQWxS2CTiE4BbJsA2KWwScQtgE5IDYpODeCTg7skBsqtNoS3fLJSsYxmfWheBlXqtUxBI5NEgXVmu1+mHllVOMMLkmarqBPbIJJOP6nQtGyBtrCRPEjdCSrrxfcAgjctivxDvjumMcbOJU3XGvmHDR+Y06H3A3nb2agDgOpGMdyLNLQ1q9fuZYefsN6fRljl70/o3vjmhMUaKZXjUsSo8wG9lYqdgJs8g8c5b6bU7vuRzN/+F0H5GQKPzxcqy8y3Q7OknlB6fRhRkkDI0muCC5FeMDuzoQi8X5pBaAfO6x/f7YF7l/ZsxYUtgFsQtlbp9F/pCVwx/wCqwsY3Uf8AeZQAWRiO8SXRH4mBU8KQ0N2JhHeyr/6QRRyy7d8yMwcNGtorUEdBIaU8pu4J5cg1xcmDrhmjMmnhZ4/SWS4o3bnyxWC8poX9mjA8VeWHU+gJLKgdQYwRa/hoehXsR8u2aPUyxxkGMW9bQe+xaHlW/ujgcDvWRKnlW6l+h2tOnTkpWSjx5+/kYLovTZNSrSdS0W8722RvqyFVPw7NOFC9qFyHcTZ8oIAa658PdKeN9kUmnlYV4Qd0UcUdqhjE3HfbY/PNXPzeZLrmju79fX2PoR8xllaVWuecqf8AoKspuDxfr5EnpXxArLtlbaynbuZGjVxxTAkbbPar7jgURluWzFdC1TNW8gtXnA4Ve420fof81l10+cxybKIhe/CJPIYDcyKO4Qiyt/wt+HbkOFluR0a+6o6clZr6P/HqXBbBLYhOAWwRjYROAWwXkA7mrNC/U+2BJJQJomhdDufkPnnA5YTNiFsy+o6ymoZhGLlVUtT2AO1hzt3KfPVWLI9ctdDuZizOCeN0ancEYqLW77VRHA9D6m4Ukxs6DgrssC2AWwd99ucQtjCm2KTgFsQtgFs4BsUtg3iFsHdkgNlOWvHU6eZVK88gi/axWFpoe5PAAJJPYAckn8su+kafxl3SR+HplZ95lYKZRHYpUB/1e9SGLEcKRRDEjqlRQROh0VTUTTiUcPVbgSN1IK/aRMhF7wPPCQRwHSwDzRF8EC7rU/CcU0p/d7IBQySvITIfXwY5iGZQUIJvcoBAA8xKxh0NFJHmUbWlNJIxRTIw8SZQv2IYqxG49lbtRAmMH0+2PiSMOzlHSw4Ym2chhvVZJYlESjedt+b7uZUk3wz6NOFK3eR54YcfwlLFA8WnmWBnPnlqSWR1s/iLqyPW0FgTZDEbbAXPt+zHUhuOpknk00AJq/8AzM2CbjpdpZmIRlDU8TyBSQprduQsoB72N3ocZ0o5BC19sZP9WwpfCZNviS/aUpIUAgbiSwAU0sKMubnOkltSTyZ7TdB6npZA378vgKC0j/amRVUEnbAxZD2ofXtl8muWKZgPIu5FkUyRbBK+0L4QVjTbmQMq+W5ARZ3nJc/UioBVCwLMqm0G9lO0xxgm3bcQtAVfBIrKL4h1IWILbFV3IV8oMSjcv2aqNu5GtgxDng/e4GMjdO7FV9PGonGOfPzNQ7ccZO+A9KD03TcjcYInkHF+JKgmcuB2YtIWP+1mYjmdIpJvMzNfho+5LokRgoSdhYlewFWBVg3u/h7paaTTiNPQszt2LyOxeRyPS2YmvQUBwMdJ8GNQgluTI2uQKaOQnAzOfEPxT9uzFgqLwSTQAHqScm9K0J18bS7iI7CKAfvKpDPfqNzUCO+1PS8tLwJXMKovxE5bL2XUlNKGuu1kX6H6e/tlbrtKHy0miKjtQHHahlF13SvKjiIkSJDNPHR7yRGNlU+4I3KR7Mcub1CG5nm1p5V9SqSdr+ZH0vRkjulABYsQBwWJsk+5JwesapVEZ9Vngr/fkER/9MjYsHWfFiRwpXxF3KDwwAHmYj05NAdz/bOdWdmkhIPCanTE2AdxMyLXPsGJsetexyKk4929o7Saes9XHvnw/f14NoWyNq4w4272Q9/IwVjX9a+mHMx2nbRajQPAJriyPS8zsk2/Vxx+Ntkd0g4FFSwdjJuKU22N3Iry7gFI7kUJOx6ahTdSWCf02GSZmRIZXeJ2Xd4q7QDyC8pby2AvlHmog7aPMf4s6VqjBJHMIYwyGwrysvyBlAU17jbz2zdaPq2mhZNLDQoMVA7GmG8lvVtzWSeSSSck6pQ3cA/XEuTN7T6OClecTyvpfwNqNRF4rRwwnaiWdxBVPIviQqAG8irQtfmoqsm9ZaTQacl03bioMiUVJ2qvmTaNpYLQAUruIHrm7dqFDge2YL9onxJtgbToniGVXVza+RQASQp+81dq7d/awUmjQq6ClKneRR9M+NN7RxxqfD5G4qzvQHBbzWbJFse5NV65rINWrjym6755X8PdLJmHhlixUsu60AFoNxbcL7keXdzQ/mz07RwGNApbdQHv39SSSSSTzd5YpNvk8r2hSp07OPJILYJOITgE48xrnb/8f6Vf6WP1xLxJlZV01gbWgdg1knf4ieKD8txWvocG8iDurjdTTVKe1O+EXmk6KCjK3ZlKn6EUf75X6b4S1J3LJOgQluVDMzBiSTTUFsnt5q+ea1VrOLYiXid2bmmqS00WqfUw+pbVJOqOviSbTuMLm51L7g86eJuftwGWhZHN2bDQamZPBgkicOGpSRJteNVay0joCjIChckc3S7iwGXSvPp3Z9L4Z3tukSQEBjtVb3KLLAIADxxYN+XbUdY6jK/htLp5UZWmLHTt4jlJQdyjbGVosImpiR9n7jK8k08I16etwldL5DOt+KAk+xF3Cxz2AXcAWJ9OLoepH1IdHV2oMzVcazIu1Ytyg/bKfGa5FVWTa8f3zJwAFN0bdV0EMjD91llZVYyNN4RcAkctTDYq7CAKUC2Pck4zo/ijpgZi2lLBV5DTGREHAFo8jKov5C7+ed0v9i1U1zbSimi3mKzxzShAjBow+3Yd6qztC5at6kW3sbsciiavoHTJNTuLxSeBE5DbVD76dgE2IS23y8+XsQOxvCTrayQhdLpXQBpJJfDUwRHT/alQ32fh7VdxRHNg13OFH1jV6XTssGmkj8V1ZAGRHcsoveXLyfdAslYyObIORnoLq6u8HFeFu/v1NJ1KdGWIk2n7zpbIs/8AeY67c/foZrOtThYZQjkMo83agSAQp/mog17EH1F+ZdK63LG2mknplE+5xH5vFZldIyrN2UStGQTZ8u4k3ln1HqxWERWCb82zewWzfhq7+eQ3y0jeZ2JY1dCzGMpSRgVK1OnRkr3bbS9TN9RkUywI4L+LOgVFG4kht5O315Cj5bv09liL6bSoFiLv5VEce0Bb92YgBVHc/oDwM8r+C90us8bwj9mWjDPVRBSQ1e7u3FAkBVFmztPrr60eEzvwoHpyT8gPUk8AepOdV8Tv0I0CVKOx/qsUuv1JqnIZj3C/cT+VfU/7R5Py7Cr6bqF/fYkJ5eOcV8qSz/T8+fY41G0lM81BixpFO4IoNKt0NzEck+5ocAZGW45oZBRfx1uzQ5jkTbuPbhqHoWI9ycuOFqLSPOU6+/tJTk+HZW99DP8ARQP3RWHLHcGPzV2tR7KGLcZBlgaWeFB9wSB3FXu2ecD5AEA/Ur88naIBNOyoyhYjLS7g+8Lq2jem9SAVN+v52O6SR48l9xGm36Mz7v6ov6DA3J01FfAudzOGqlVnw7tfW32LsnE6ZpFfWpfG6KcKQo5kqPaSe9iMSgHtRI9RYlsy/U/jl9DqoJfD+zALFe8ksD0hkAuo0JKlS33ivoO6KjVjQ0MZuqpR6Fv074TlfUo0jSad9zzGih2BWaNPJytuDyfxAN2oAXvW+parSoDKIGBIVZEkZCxq2JhdSEAAJP2jcD51kToPxNDqE/eIvPPqHfyX9ptRmEcRWz4aolWfu27N+LlnqvRPGH22omMgYFnjiL1R3eGi+GwRbr0vygmzZNU9hCLlaXUTpfXpNTHuKgbhwASWU+ofgUwPBHoQecof9DaVDLL1BDNK1sqMxWOCMkold9x3d2NKigk7fxX0GkiRmmSt10bQo97R99WAYHaR3HYj0rMR8W/FblJVYqyAmKEUQZHKgSl2B8yoGK8VyeeQDnJXHauajTV+enqSOifDceji8NpXbUTUsqbNkUAjkPiRLJ3nkDh0IjOy7LA7RekEhtgyspVgpDCjyivdenDAUeQQQeRnnfQf2p6zTFkMtxuzs1qrtG0jl3kiLA87mY+bcDfb1zeJONoK7nMnmT0Mpc7twZqBstZYkAXZIHOWKLR5HtOEpWw2+hILYzO5Ckr3rgHtfpf55E6V1ddQpZfQ0e9fdDeoB9aIIFEHD1k4WNmLCvtBt9RsWNmcm6HMgUCvQ49yVjGp0Jupta45JurfzlQTtiH7vHf8ERKbj82fc5P8wHoMZ3YMklvKPUTTA+/Ezrz+mJeTD9KF6uTdWVzflsEnBLYJOINlsUtgE4hbBJzgbkLX9MWVSKU8ltkiLLEWIo7o29DZsKVu7785DOhm3g/Yiqot4ste+2ORrU1wCHoXyDQy2LYJORtTGQ1VSniLA+E+lmaeRZDvWGXe54AklKqYQVHYRRbTtIrdIG7gZZ/GPQhsZ0O0lDGG77LvlR9aJ/2R7Y78ExkQK12ZJJpbqrVpX2fpGEH5Yfxpq6AQfU4EP1lrVS/IlKXP7nkvxN1mPSNFuDbfPtVADyqhQOSBVMf0yz6L06TVxpJZiR1V1C0X2nkbmYECwRwBx7nMt+0yO44z7Ow/VSf/AG56p0WRX0sMelptmn07OwHEavEpRBY/1jLR2/hUhj3UNYlO03HoZVLTqenjUivFm/1ZafDfREjVY14C/OybNkknkkkkk+5yz61IBQHZew/m55P0Hb6/TKzQdOkV13vtZ72ovLUK3MfZRYs/MDuQMPXaJmmKKdx9/b65y2ynl4RFTvqene2Pik7X6lD1HqIXM1OW1TSgqHjj2sd6PLCPJYV498UZO4q1tIa4JQAbst/iTp3hSMFkVyp2vR+45UMEYd72sGr2I98zui0EcU6ttp5dRpAJwIzKhMwjcbnBIV1erSiCo7js2vNzh4eCl2VQhp9V+fiXS/n74J0WiMkhbxFmXUDVRBgUNOEiKSeJCix0BDRZUUKx2+Y+YwOiSN+8LvI3lNQkgHYPHJGpUfIEED3u/XJ2jZo431DzAfu6alHLks3iO8M4djZJDbVG32YAZh/hL4kX9/lln3KdQzFebRDIwamP0Crfy5yjCdnZnrdbpouipR5y/W56NrJV8iyAlHcKyryzqFZzGB7uE2f7/p3zyH4j+KJ9SGLRiNZnMjsAbndT+KTsype1VApRXc+Y+jfFPUGi080qOFZLhj+8W3tFcrgAcbYpEUMWAHjtwSFBwHxVpnbTaOatsQ00caLRFEXuYjtcknisK7qob1zqrvIRoKbhSV+uT0v9nHQBp+jfvG1vHmfxY9gHiEi4oYxfBDW3B4qU9u40LdR1ImaF4YiY40Z5FlcJva/swDEeQBu+8aBX3zTfDHRxDpNMp/7GKNV7fe8IKW+tFv8AiONa/p22FfCHiyyEuXF7WZ/xH+Qcev3VAzla9mPVarTTlBnnnWvEmZ0EiISQrLFe5TtFs0p9kK0AoPK8i88m+KNQvjeEn3IFEKfPb98n5lr/AEGe4/FejGj8GGBNzU8k07CzzbuzHjlnAUAcD0FLWfPDW7cmyxsk+5Pf9ciVrYIpyqVKjdSV7cf8AXg56V074uZ4tBHuMscW0SKQtpURiMSAKONm6y18O3Nds/8A9B28JGJIcwa3UuDx9lpztTYDydzKT9DfYZA6HpSJ3ichfs5LBNCzEyHc3O0BZGJP8vqaGDF2HTV0ekfBvTmlSKLcFkm3TufVVdt7sFaySAQou+av1zUdYihj8SJApMSQpFv28DUSsJd0rKdrSEUz0aBFCzzlND+0GDTGMhTsjDRS7R5hqJShLuTW5FSF1UiyAtUby01XWBMN0CUrOspeSg8nmRgAKOxdqqBuBPlHlBAOHdzwhNOFHTRdWtJXbG9ajBoiTakSgMA4Bso3LyOWlPlJDgKvJNAsBgXgyhSYWAUF9LDM1KNyvKX8RWfu53J3JJuyeTeJeWqKtE812vUjPUvb5I3xbAJxC2AWxRcbFJwScQtgFsmwDYpbBvEJwSckBssfhH4n0qQrG+pgR4VkR0aaNWQROybmUtYFKDz75n+ufHml1c22BzIPuqVAO8i7CICZD2J+7257ZCGi0wdhPoJ5rlZ3eOZEjk3HcN8fjqZKB20ynse4OVvxj8dKH8D9xCQRxoQgZbRDe3dGqFEIK9txAoc4mN4yua1VRrUtqz8Lozn7R3+xjtWAMtgsjLfkb7u4Dd37ix2z1D9iHVEPR1DFbhlkRuwI5DKX9ztIF+yj2zw74h61+9HakQjUMZGYkF2IG22I9u3r2y8+BdITpZfIxovNJRKiSNERUiZrAKmVj3sVHIMib3SuM01PuaKil9bfse+6bWaPTiXVvqYyJtrGZ5U2+GOI442uggskAd2dj3Y5Wan9pXSYFZzrImJ/8MmRue1BATnzD1WmlcghjuJZgAFsn8Py9sgj/JxZb2qVmz0vW/tL0wkMcMMq6cM7KzMXkd3Ys8km9ixJJuyxP9sR/jbTPwGcMCjIfDJ86sGWlHchlU5Y/An7HUkQTdR3C+V06naargyuOQfXaKqhZ7getdJ6PptIu3TwRxD3VFDH5lu5PzJzvxigtrZUqdlU51O92vd6njWp+JVad2k6eWjnKbjLDJHFENscaOoXllVFPBI+RGY/rPSY9PJKhljZqJQxPujohZFoj0Mb7e5Fnvwc+qBrMynxl8KdP1cTtqY0jKqzGdAqSIFBJYsB5gOTTWMFVIz4ZbjCccNM8T6p8WCfpqadiXkEiy7gGTb5BGQ3B8QjaD3A8544vJPx4xk0eibhEGngREAG6R/3eLxZX/Fu8qizY2mKu7AH139nq6PQeN4rPqTMqNEFH2cbxNIFdV3VN4YV2AYhQxHPDGo+LereKkScDwxsAUg0sf2agmuK7UPY96FSErLB9IQdR0+u0apFOrBgm7wnViVDKXQ+wYAofWmPY5dNr1BCjj3J4AGfJ3Sfg/VzwvqYkKxRpJKZmJQVGpZth7ufKR5b5HNYEXxhrAmwarUHcR3nfgdqXn+v/wA4V0KcJf2s+gP2h9ZhXTy3tUBXuQkAsdrAKvvyaAz5kBoj0yS7M5LSOWpjyWLWSbYgn1J7nIrZzdzqdPa2273PRNP8RHU6WJgn23gt0keak2zKSk18kEDcpB777B8pByWvISeTYylGkkAYEU0Ssygg+xAP1yb8D/ESaWV0mQPHKu2zVwybXSOcf7PiOD8nPsMh6Xoryar92LA+Gzxl08yBVZiWU+oJsg8XYyFkOTUYtvhFv8KfDo1KtLKzBC/3AaElcnd7izX65u8Z0mmWKNY0FKoAGOE5oU4KKPFa3Vy1FRu+FwhFQLdACzZoVZPqfnnXiE4l4yxRcm+Tdk4JOIWwC2VjfbFJwS2ITglskFsUnALYhOCWyQGxScD3+ff5/XGNZrliW3J5NKACzOx7KiDlmPsBkzT/AA9q5hZ8PSjjiRfGlr1tUcIh/wB5vmMhySGU6M6n6eCKI1FkADdy1ACz7n3/ADyk188Tw6tUPiyXpk8GHzGQDxNquqAnw1eQs1ei1zyDt9J8EadaM27VN6mchkPNioFAiFe+2+O+W7kRrSgAAcKAAOPQDti29xcpw7h7m7nzlL+z7qEv3NJJQBtm2xbj/FTkUPr7nLT4Y+Cn0mujfXR+Gqo8qoWR97o0Ua1tJBBeZdvNkjNn1T4ilkG6UxUo3+E6PEqkG2vxeJCqjaHoAM17e1Z1xJNIngxyTahFkWVUYJAjyFGTwQWURr5Pwi6NtzlJVoyk0jU0lbfNZWPU9HTqoHzO7YNpvc9/cX3rnc3YUfY1M03Uw5ZQQSh2yUbCvtDbPe6YHn0YflhOldfeFPD1EUkTAtEtR7TuC0WthsjQAeUAkUAbJ4y96N1WFUpWUJfe+CzG/IT5pLJJLnliSfoM6UZ8nooSUzSvqeM8/wCr9dbUayOBQzKZ4lkoArtDCR0bnkmNGsC6Bs1jnxT8QyxsfBcMbCqOyIWKqC/qzWw444rtyc0vRNBFFCgQA0OW7szd2Zj6sSSSfUk4EYRhwTJbvCiMvwesw3TFi/irKw3MVJDz7ydpB88c5XvwFQdhWMf/AEx0C6hnTTq0ckTo8cju2xyQVkiYklSfMD3rykVRux12hEhJkkcR8EKkkkZsXbF0YEenC7fWy3AUtZrZWjVdIAzFuH3qAKHG8sDY965w8+ZWnQVm7GB/aTqv9HxGEDdNqYlRpAgWOONGcMkbH/zDGEB8qBb5PPkqtQIrv6/4DPb4unDUNGP3HekKzgr4kU6MW2MpV5iCzGjz/NdkMGyDrui6B2VBBp5GIDFYT4bRXGGp628Uw5NcntwactsY3lIxdVqXSlmDcbcq372PIoFG07u3Yd+Pc/59cBl4sfTPTn/Z3pZwDE0kVgECw45F9m5/rlL1H9lGoQfZSJMKJr/VsT7AGx/XHuhO10rlOn2tpZy27rPyeP8AX3MMpze/B8pmkaVyWbwlUszbmbnbyTz2jA+gHtmN13S5IH2zRvG3sykXXcg9iPmM23wLDUTGu+0X78Fv/dkUV47B9o1EtNKS6mnvEJxCcTNA8QdednZ2cQbUnBJxC2ATlY3mxS2CTiE4JOTYBsUnAJxC2ATkgNj3w3q4BqHeT/XBjFEzDyhQqlhETxuLbt3qdo9Bm1TUBu2eT6d78SxamabgixxIR2+oyw0fVZIvuOa/hcll/Jj5h+pA9sHuW1ctrtCFOXdPFsHpJOQOp3sNZQ6T4uP/AGkbD5oQ4/wc/wDDlrD1mOVbB4/mBU/mGAIyIxaYVWtGpHDMVLGEkZpIFm5UqzFi0IXkGJaIvdbbhTHj+EDK/XTyhzKJUU0UIsv4ihSQhDkVTEiyRwSD6Z6CYYyb4xnqPTIpk2uoPqDyGBoiww5HBI79iR65WraLvJqcHbzKtLUzpSTk+PLyPMeo60GMq8RARtOsiKUeJEWYR7AbAYknaR3ogkV3nP0HTEs++WGVYhQAihdt8klKYpYrQDhQRW71sjJ0vQk0cwnCsUUklUVR5yy7JDGigSFGFi1JsgiyBkeXZvWV5HYiQ7VcykqSrbwsBB2sVP8ACOBfG45U1Eu4ltaf8m6u1qbV0m/kVGk6F44O3UeVJtiExF1tGvcQjA7t3BbsSPQMTlpohO0ngpKqN5DdH7rEjcYt42gbW/Eew7k0KKXWy7xJJp97AMLeFmBt42UbChG1QjKo4IEjHgknL+HUrOkbjSrErLbhB4QEjEoJlZfPu2g+xCvRv06q+6Sc+pc/qcacdzY3q9dqPCDFxMjlQqIrqx3fwmSrHrZC8c4s2k1CpTIY1I3W0igV6kbCf61mP12rlLGNiTJGzAsX+0NPat3BTgLytcceuXXwxLqXYDU+NJB4bhyCfvfhJkZCQvodlnm64ON7qW3cs9Sy+0VbLLmZS6sTJNp1n08EaBQgMchl3CTaJQdzuTwQrefmskz9IYA74mj3NJKVLxmg8rFUdI/vC2ZmtjtLir9KufQJIACJCRtVCBKt1Raw4WML5bJVRfFc1k8dPBPmBc1W6Rmkevbe5LV+eRTozrp7MW80YHaHa1PbssSNM5DEEUw70b9AfYehyzEvGV8GmCDgAD5cfXI2r+IYY+7gmwNqW7WewpATeblJunBKo8niqlGWon+VFssNdp45kKSorqfRgCP/AOZnYumLpZDGjWslyKp7qFCqVv8AEOVo9/f3JazrM7WIYabgAyMDRJ5tUJ7Dk2wqwOSayN+5uuoV3fdcbrbfeJ3Ib44VfZQPmbvFzmpO6XzNXT6erSpyjUnhptRvfjPyJ5zs7OwikdnZ2dnEGuJwS2ITgFsQbTYpbBJwScEtkgNilsEtglsG84C5I6R0UHReIf8AxdU3/wCzNlbp9GZL2jtmr6eoHSkvjcjP/wAbs/8A7shfB1Hep+udTm1BsbrKEZ6iMfMzz6dlPY4njsM32p6SremVs/w6uNjUTKVTRTg8MyS6rZyLFc0pI/Lavf6VhQ9T1BJZpNtnyoqoVUUK3Ei2PrwQOa+ePa/R7Jdv6fnkp+iNVjC2oQq0krcv45In+k5z/wBpH+cLX/SUf2xjVahiS5ERaq3bWDV7WLOSm6WwxiXSFe+S4JgrUSWGl9CBHPL6xoO/HiNdXx+D2xyHg+WIoSSSVePa199wPfnm6v598cOKFOLnQjUjtnlE/idvEUvr/JP0usZFChF9SS0lkkmyTUddz6Vi6jrDqpJCAD+Z2PyAUJZPyyDtOAY/U+nb5DGpbI7Y4E7o1J7ppemf5DTqMzR7pPDiPJI2tIQPS/MAD8ufzyLE0ptpZGANbY0VFb/eYC9x9gePc1eSNt/3zvD5vB2tj1WjHCil8uPh5/Pkqz0m3JZmYkClZmkjiH8QVyQ736kVx245laXQqgFCqJKgVQJ7t82Nmz86+r0T7iSPu+h/i+Y+X9/7izNu7eUfqze3yA7/AJ/I2KhFZLE9RVl4G7e/fu43+8ASCJRflLMb+6OwJ+bNf6MfTIer1t6lEUWFV97ezEKQv128/mMnNu3AL/tO1foo+v8AQL8xkHVy1NEgHA37m/mK7gv1Itvlx75E+PmHRjFtu39r/wAcv9l6ErOzjiYRQFzrxmWcDIp6gMhuwyNOUuDblsEtglsEtijRbFLYBbEJwCc4BsItgM9YhOR9VpzMBCtgzMsVqaZQ5p2U+6pub/dznhXJprfNR+Jdy6l16XpF27WaCItfHh3GDyO5PNV+uTPgiGkc+57+p+uRfjd1DRqCePuxjgGgKZvko/KyO5rLX4RiqC/cnO4p2HJ79Vf1+2C5Y422G2NscGKH1pGL+IW/6zQ78f3zSxAFR8u+ZTrjMdZtohaUl7HNn7q+t8cn58c9tSsioi9gPT53zQHqctdDCcdsn8TnjGZ/rfHb/lmhc5mviG6O0gH0J5A+dev09cNcFXmaRV6CA7vOdxP5AD2Ue39/7XqaJayi6cOQASa7tfLH15/x/T5aNDxh01gr66TU+SFqdPwQlBvciwvzI9fpY/LK59J4ahdzOfVm7knknjgfQcD0y6dsqtZOG3bSCV4IB7Gr2n2POdJJZI09SclsSx1/2yBpom3Fma74Cj7qj/E/P9PnLlcKLJAA9TkHS3fmov8Airst87f89+/tkxlDUe+08etH/nio8YL9ZfmeLj4Asch6iTay+x4A9Wb0H0FEk/8ALJjZD1jgbRV7jsv2BHPzPbt8rPAzqnBOl8VS1gopdwv0ur7bjYFi/S+B7/pkLrMqx+ETd+KoHv5rQk/Lz2cmSAblP4QCe42D59uTXAHteNdS03iIyj7zqUUn8F8luPagfqo98VK7iXaW1VVfCYhbIuo1YUZh/wB/ngfa0nmBYHeXPIajff1BAHqCDjg6s7nlqHF3zzz28o7+3GV+/wDgaX9Hknfcmi71evvtkEynGEmv545kbrje57rB6qWwCcQtgFscZbYpbBLYhbAJyQGxS2Wfwlo/F1hdr26ePcOODJLuQEH3VEk4/wDujKktln0DqqxafVC/tDKpqxexoo1VgO+3crj6qcCaurFrSSUZub6Jsi/EmqaXVUtBbIaQkeVRXA9ySfoKP56/p8oh06ARyVwqgKSzE82R+EfN9vzrMBA6fvEZYMzgllA3VZIG5q478C7NnygnjPS9HLuQcg+hoEAfIH8VdiR6g9u2TUxgPSXk3Nr22ECSORR9gbr86wGOOOcjah6Bzoo6tIxHX5i2ro8LwK/FIe9AegH+aA502n0yBvE7uQFBJvaP4UHZQa5rvQvsKxvUZj+8M9ADgFzyTyaRV79/8n0uulyDcJJGYmtqqW8ourCxr3Y135IF1QvHr4mbLzXVdOvv35F8+Z3r6bgQbogjgkH9R2zQsczPxKFKMJOEo7rO0bfWyO2NfBmQf5i9Sv6ZtAUIAFFBaAAoccfLNCp4zOdNfdtKikobQQRY9KU9hl8oIFnk+w/sL/xyabwDrad55+/PvzBn5FXX07/kfT65Wzxqi0oAHsP1OWL36/0yv1nY/wDz/TCl5i6DkpbLlZAiqNicAGibs2eaJ7ljd335+eOqSOXoC6RV/pfuT3+X9cq+lNZK/dINuLspuP3Wf1lbua7CgPQk4wUcySHc/wDq44k+6oPND3YgWWPYe2U1M9HU09pNX/l+/Povvb3lP199iBwGZr2hVNE7v4fYmgC3oLrk5aKxI574zrZdqE7dxFUvu1jb9Oa59O+NqK8ShpZOnXWL5OTTjaFY9qZq4BPt9Lrj+Wsd1PCsaJpTwv3jx2FeuQBEAiFmZqbcQO8sh+59F9QD24JqssmUlSLpiO4/Dftf+eMGLwPrRakne+X79/A87+NNIUmWUKB4q0QDwrr5SLFfy/ocpoXG4G7IvtXPuPYfrl78Y9cikjSGP70bWeLC7VKlOe55/plV0zSbit0B6XZU+4BB2k+vOZ0v1YPX0JNUE5q38f8ACygWxx6/L/H1ySNNhRwrEKH9yf74B1GOStyZNSTlLwnoxOAWxCcbkloWf8+lD88eZHLsgy2AWxt5wDX9uazvEBJHt3ySGmEWxmaIN7gjsw7i+/5fI8cYZOCWzrC1JrKJvwp0bx9U5ebhUQ+HQDyAE2wIoBfMVNDd5qsBvN6LVChwBwB7Z5TIlkHkFTaspKupoi1dSCpokWD6nLfRfGGpiFPtnX+fySf8aCjx/LfucU4u5qUtVCUVF4f2N2xyF1F6Q/TKSH4+iNh4Z469ajkU/TY5b9VGNa34z0zqwVpLr10+oH9THWHFoVWTkntz6ZMl1Bj+8LyoBsWSWkY2fJGnZeO7e30safpOlY0VIT0YgW+3uFVjwvuTz8vcZ3RL48paNKryNIQVc0b2AEWBzd/Pj3G16ZptigVWNgr3ZSr1HTjGPVL37/wStgUUOBmZ6+3B8u/+Xjnngc8ZppDxmW60u6xyLBFg0fyPpj3+kyaUvzU35kDpcxHmlI3D79ElUP8ACvHJ5A9/6DNHGTXIr29/zHplD06BC6qoH2fb+FCR3r1avz59L50A9rs1Z9/r8silewztDa34Vn9vfvqMSZB1Q4P+Hf8ALLCT/PyyFql4w5cFShdTVzL/AA+FKUikCyTuNuN3Idz6yMCGr0BHvzP00oZfJwgJ5/j9yD7XfPr/AFyvj1yxobtEWySR5qvjt3eQ80OaI7Gsej1TsjNwjV5gT5YR32muCwXk/wCHGUYySVj1lenKcnLp79/7ZN00pYWRtvkKfvAem75n29Mj9Z/1LcivKDZpSCwBDH+Gjz8slaR7UEXRFgsKZv5iPS/b+2VHxL1mGNCjsCxZLjrcdu4MbT2Kg/W8ZJrZkp0KcpapKK4ZK0nUo1VAzeZgGAI87buQWUdromvQKfbJmm1SJEXLDYAXLk3u9S9+x9PkBXFZkT16BbKpLPIykMQuxbbhzbcixS/JVAyJq9ZPqzUlRwiqjUkqa9yCLI/T5YhVrfE1J9nqbbbsm83/AGXJQovjzSME4ZmYdvLuYkcXXqMttNo9lWTwKF0T689yPyrJSUi7UFCyfa/rjZOIULcmhU1Ll4YqyFZ7wcXDWAnDKl7HoROVur6kqEk2aoKBzbEhQf8A1UPz+WTZBYrkX7Gj+uVgosx8IqFpV7gt6DbXYG+/z+WOnfoZ2mUcuR0E5Ln0PoLBPsZXIPF1QH9xk9FoVjUMAXmhZ5NAd8cJyYqyyK1NWMpWhwKTgk4l4JOGU7ik4hxDgk4QNxScS87OziLnRMUffGxR+ASKIYD0YHhvz9+CMuNN8XSrxJEr/wA0bFD/AMD2P/VlPnXkWtwM7y6tJXXx/nk0B+MoyOYpgfbah/qrkf1ym6l1czA+HEyH+KRlFfMCNif6jGLxLyW5PFyI91F7owz6sl9B18KoIiRp5CCAkhHJ9WRjxJ7979xl9+7lIqiO5jXmc3ZJ8ztVXxZoV2AFDtkJ5BVMAR7EWMpZiif6sGP1+zZo/wBdhGQqjjgd+HhXluu1d3a5Tf2fyyemCEKO59yTVk+pOZ3r3xJDGjCN1eTsFQhtp93I4Wu9HnMLqZN4piWHs7M4/RicbArtgS1DaskPo9l04T3zk2/oWg+IZCQXSNypJU0y0SKvuRdGrxYviN0XakUaiye7HkmySKF2TlWMfh05OITZpSVO2US5OtTyfjCf+WoH6lrP6VjA0IYlnAYnuW5J+pOPhQgyPNq/bCfxFqT4pq3oPNMEFDIcsxONlrxMFsbGNuTsUDCSO8lxQgd85K5EpqIOm0nvk5Qo4yHLq64GRTMcK6QhwlPLN2Tgk52djzJBJwScXOzgWDeDednYSAYl52dnZxx2dnZ2cQdnZ2dnHCYxPLQzs7IYyCuyl1esOVzvednZWkzdpRSWAcUDOzsEaS9PBj8km0cZ2djCo/FLJBllJxrOzsWy2lZHY7HFednZKBlwSL24xJOTnZ2SwIJPLGjiZ2dgj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data:image/jpeg;base64,/9j/4AAQSkZJRgABAQAAAQABAAD/2wCEAAkGBhQQEBUUERQWFBUWFRQVFhUVFBQVFRQXGBQVFRcVFRQXGyYeGR0lGRUXHzEgJCcpLSwsFR8xNTArNSYtLCkBCQoKDgwOGg8PGiwkHyQsKSwtLCwqLC8sLCopLCwsLCwsLCosKSksLywsLCwsLCwsLCwwKSwsLCwsLCwsKSksLP/AABEIAOYA3AMBIgACEQEDEQH/xAAcAAABBQEBAQAAAAAAAAAAAAACAQMEBQYABwj/xABFEAACAgEDAgQDBQYCBgkFAAABAgMRAAQSIQUxEyJBUQZhcSMyQoGRBxRSYqGxwfAVM3KCktEWJENEU3OiwvEXY4Ok4f/EABsBAAIDAQEBAAAAAAAAAAAAAAIDAQQFAAYH/8QAMhEAAgEDAwEGBAUFAQAAAAAAAAECAxEhBBIxQQUTIlFx8GGBkaEUIzLB0RVCseHxBv/aAAwDAQACEQMRAD8Af0/Sie+WcbiFcldR1axihmZ1esLHNFXkeHnsocckjXdULeuVzNeJeKBjErFGc3N3YmORwlsk6XQFjlzDo1Qc5DlYbToOWWRumaDabOWuo6qEFDKvV9SA4GVE2pLYG3dllp1lRW2BL1vUy575XFrwlQnLHSdLLYeEVLTqsh6WEls0mj6/poV+11EKV/FKg/pfyONdM6BptUu2eV1bxH2RRuEIETshL1e+2F88AbRXe8V+2TpWkhjgk0zl3kLjcZ3n3qK5DOzUo7eXjkZVqVb8HpdD2Y6a3T5Z6MnxroTVauDk0PtV7+3fLcnPlPgqKB3E+lBa7cepOWXQ/ivU6Nw0MrKFFFLLIwB7MhNV6cUa7EYlTNKWl8mfTBbAJzNfBXxmnUoS1BZENSIDwASdrC+aIH62M0JONWTPmnF2YpbAJzi2ATkimxS2AWxCcEnOAbFLYBbEJwScIBsUtgE4hbBJyQGxScEnEJwC2SA2KWwd2ITg3k2AbM9qtWXPOR86seg0xY4/gx8yYEcROWui6Z6nH9Lowgs4Oq6kBwMW23wW4UowW6ZKeZYxxlTq+olsizagtjaITkqPmBUruWIiFicf0+kLHJui6WWzRaHpYX0yJTSGUdLKbuyu6f0b3y06Z05p7bcYYFJUMAviTMrUxQsCFjBBF0S3cbQAWsY4gMq2+HwOEmmRAKEasm1R7LaFgPleVpybPQaShRp/rGOp6GEiTTUVhmjkMsqFBOxBTc8kjGyCtqTR4IHHGeZ9W0v+lpzrdbI2n0zSrptPH5TKaO31pVo7mYmzYYDsM9J6HoljadlLHdKVBZmZgsYEYXc3NbxI9drkOH1XpAnCDyjY4cbow4seoFiiDyDffuDldnrKenjKKkuPI+dtUojkkWJt0YdlVjR3IrkqT6c0D+eMSD2O4+vHA59P+eb74i/Z1qEDtEoYclm3U0rBgB5SAACPOa9bHNC8hH0eVT5o2/MgC7Hf24Pc9uT6ZBTlTlF5R6B+xUBWnJNGQLsHuEJ3keooug/+M9SLZkPgH4UfRozz7RJIFGxaIjUEtVgAWbANceReTmsLZYgrIwdVOMqj2ik4BOITgFsMqNhFsAnEJwSckW2KWwCcQnBJyQWxS2CTiE4BbJsA2KWwScQtgE5IDYpODeCTg7skBsqtNoS3fLJSsYxmfWheBlXqtUxBI5NEgXVmu1+mHllVOMMLkmarqBPbIJJOP6nQtGyBtrCRPEjdCSrrxfcAgjctivxDvjumMcbOJU3XGvmHDR+Y06H3A3nb2agDgOpGMdyLNLQ1q9fuZYefsN6fRljl70/o3vjmhMUaKZXjUsSo8wG9lYqdgJs8g8c5b6bU7vuRzN/+F0H5GQKPzxcqy8y3Q7OknlB6fRhRkkDI0muCC5FeMDuzoQi8X5pBaAfO6x/f7YF7l/ZsxYUtgFsQtlbp9F/pCVwx/wCqwsY3Uf8AeZQAWRiO8SXRH4mBU8KQ0N2JhHeyr/6QRRyy7d8yMwcNGtorUEdBIaU8pu4J5cg1xcmDrhmjMmnhZ4/SWS4o3bnyxWC8poX9mjA8VeWHU+gJLKgdQYwRa/hoehXsR8u2aPUyxxkGMW9bQe+xaHlW/ujgcDvWRKnlW6l+h2tOnTkpWSjx5+/kYLovTZNSrSdS0W8722RvqyFVPw7NOFC9qFyHcTZ8oIAa658PdKeN9kUmnlYV4Qd0UcUdqhjE3HfbY/PNXPzeZLrmju79fX2PoR8xllaVWuecqf8AoKspuDxfr5EnpXxArLtlbaynbuZGjVxxTAkbbPar7jgURluWzFdC1TNW8gtXnA4Ve420fof81l10+cxybKIhe/CJPIYDcyKO4Qiyt/wt+HbkOFluR0a+6o6clZr6P/HqXBbBLYhOAWwRjYROAWwXkA7mrNC/U+2BJJQJomhdDufkPnnA5YTNiFsy+o6ymoZhGLlVUtT2AO1hzt3KfPVWLI9ctdDuZizOCeN0ancEYqLW77VRHA9D6m4Ukxs6DgrssC2AWwd99ucQtjCm2KTgFsQtgFs4BsUtg3iFsHdkgNlOWvHU6eZVK88gi/axWFpoe5PAAJJPYAckn8su+kafxl3SR+HplZ95lYKZRHYpUB/1e9SGLEcKRRDEjqlRQROh0VTUTTiUcPVbgSN1IK/aRMhF7wPPCQRwHSwDzRF8EC7rU/CcU0p/d7IBQySvITIfXwY5iGZQUIJvcoBAA8xKxh0NFJHmUbWlNJIxRTIw8SZQv2IYqxG49lbtRAmMH0+2PiSMOzlHSw4Ym2chhvVZJYlESjedt+b7uZUk3wz6NOFK3eR54YcfwlLFA8WnmWBnPnlqSWR1s/iLqyPW0FgTZDEbbAXPt+zHUhuOpknk00AJq/8AzM2CbjpdpZmIRlDU8TyBSQprduQsoB72N3ocZ0o5BC19sZP9WwpfCZNviS/aUpIUAgbiSwAU0sKMubnOkltSTyZ7TdB6npZA378vgKC0j/amRVUEnbAxZD2ofXtl8muWKZgPIu5FkUyRbBK+0L4QVjTbmQMq+W5ARZ3nJc/UioBVCwLMqm0G9lO0xxgm3bcQtAVfBIrKL4h1IWILbFV3IV8oMSjcv2aqNu5GtgxDng/e4GMjdO7FV9PGonGOfPzNQ7ccZO+A9KD03TcjcYInkHF+JKgmcuB2YtIWP+1mYjmdIpJvMzNfho+5LokRgoSdhYlewFWBVg3u/h7paaTTiNPQszt2LyOxeRyPS2YmvQUBwMdJ8GNQgluTI2uQKaOQnAzOfEPxT9uzFgqLwSTQAHqScm9K0J18bS7iI7CKAfvKpDPfqNzUCO+1PS8tLwJXMKovxE5bL2XUlNKGuu1kX6H6e/tlbrtKHy0miKjtQHHahlF13SvKjiIkSJDNPHR7yRGNlU+4I3KR7Mcub1CG5nm1p5V9SqSdr+ZH0vRkjulABYsQBwWJsk+5JwesapVEZ9Vngr/fkER/9MjYsHWfFiRwpXxF3KDwwAHmYj05NAdz/bOdWdmkhIPCanTE2AdxMyLXPsGJsetexyKk4929o7Saes9XHvnw/f14NoWyNq4w4272Q9/IwVjX9a+mHMx2nbRajQPAJriyPS8zsk2/Vxx+Ntkd0g4FFSwdjJuKU22N3Iry7gFI7kUJOx6ahTdSWCf02GSZmRIZXeJ2Xd4q7QDyC8pby2AvlHmog7aPMf4s6VqjBJHMIYwyGwrysvyBlAU17jbz2zdaPq2mhZNLDQoMVA7GmG8lvVtzWSeSSSck6pQ3cA/XEuTN7T6OClecTyvpfwNqNRF4rRwwnaiWdxBVPIviQqAG8irQtfmoqsm9ZaTQacl03bioMiUVJ2qvmTaNpYLQAUruIHrm7dqFDge2YL9onxJtgbToniGVXVza+RQASQp+81dq7d/awUmjQq6ClKneRR9M+NN7RxxqfD5G4qzvQHBbzWbJFse5NV65rINWrjym6755X8PdLJmHhlixUsu60AFoNxbcL7keXdzQ/mz07RwGNApbdQHv39SSSSSTzd5YpNvk8r2hSp07OPJILYJOITgE48xrnb/8f6Vf6WP1xLxJlZV01gbWgdg1knf4ieKD8txWvocG8iDurjdTTVKe1O+EXmk6KCjK3ZlKn6EUf75X6b4S1J3LJOgQluVDMzBiSTTUFsnt5q+ea1VrOLYiXid2bmmqS00WqfUw+pbVJOqOviSbTuMLm51L7g86eJuftwGWhZHN2bDQamZPBgkicOGpSRJteNVay0joCjIChckc3S7iwGXSvPp3Z9L4Z3tukSQEBjtVb3KLLAIADxxYN+XbUdY6jK/htLp5UZWmLHTt4jlJQdyjbGVosImpiR9n7jK8k08I16etwldL5DOt+KAk+xF3Cxz2AXcAWJ9OLoepH1IdHV2oMzVcazIu1Ytyg/bKfGa5FVWTa8f3zJwAFN0bdV0EMjD91llZVYyNN4RcAkctTDYq7CAKUC2Pck4zo/ijpgZi2lLBV5DTGREHAFo8jKov5C7+ed0v9i1U1zbSimi3mKzxzShAjBow+3Yd6qztC5at6kW3sbsciiavoHTJNTuLxSeBE5DbVD76dgE2IS23y8+XsQOxvCTrayQhdLpXQBpJJfDUwRHT/alQ32fh7VdxRHNg13OFH1jV6XTssGmkj8V1ZAGRHcsoveXLyfdAslYyObIORnoLq6u8HFeFu/v1NJ1KdGWIk2n7zpbIs/8AeY67c/foZrOtThYZQjkMo83agSAQp/mog17EH1F+ZdK63LG2mknplE+5xH5vFZldIyrN2UStGQTZ8u4k3ln1HqxWERWCb82zewWzfhq7+eQ3y0jeZ2JY1dCzGMpSRgVK1OnRkr3bbS9TN9RkUywI4L+LOgVFG4kht5O315Cj5bv09liL6bSoFiLv5VEce0Bb92YgBVHc/oDwM8r+C90us8bwj9mWjDPVRBSQ1e7u3FAkBVFmztPrr60eEzvwoHpyT8gPUk8AepOdV8Tv0I0CVKOx/qsUuv1JqnIZj3C/cT+VfU/7R5Py7Cr6bqF/fYkJ5eOcV8qSz/T8+fY41G0lM81BixpFO4IoNKt0NzEck+5ocAZGW45oZBRfx1uzQ5jkTbuPbhqHoWI9ycuOFqLSPOU6+/tJTk+HZW99DP8ARQP3RWHLHcGPzV2tR7KGLcZBlgaWeFB9wSB3FXu2ecD5AEA/Ur88naIBNOyoyhYjLS7g+8Lq2jem9SAVN+v52O6SR48l9xGm36Mz7v6ov6DA3J01FfAudzOGqlVnw7tfW32LsnE6ZpFfWpfG6KcKQo5kqPaSe9iMSgHtRI9RYlsy/U/jl9DqoJfD+zALFe8ksD0hkAuo0JKlS33ivoO6KjVjQ0MZuqpR6Fv074TlfUo0jSad9zzGih2BWaNPJytuDyfxAN2oAXvW+parSoDKIGBIVZEkZCxq2JhdSEAAJP2jcD51kToPxNDqE/eIvPPqHfyX9ptRmEcRWz4aolWfu27N+LlnqvRPGH22omMgYFnjiL1R3eGi+GwRbr0vygmzZNU9hCLlaXUTpfXpNTHuKgbhwASWU+ofgUwPBHoQecof9DaVDLL1BDNK1sqMxWOCMkold9x3d2NKigk7fxX0GkiRmmSt10bQo97R99WAYHaR3HYj0rMR8W/FblJVYqyAmKEUQZHKgSl2B8yoGK8VyeeQDnJXHauajTV+enqSOifDceji8NpXbUTUsqbNkUAjkPiRLJ3nkDh0IjOy7LA7RekEhtgyspVgpDCjyivdenDAUeQQQeRnnfQf2p6zTFkMtxuzs1qrtG0jl3kiLA87mY+bcDfb1zeJONoK7nMnmT0Mpc7twZqBstZYkAXZIHOWKLR5HtOEpWw2+hILYzO5Ckr3rgHtfpf55E6V1ddQpZfQ0e9fdDeoB9aIIFEHD1k4WNmLCvtBt9RsWNmcm6HMgUCvQ49yVjGp0Jupta45JurfzlQTtiH7vHf8ERKbj82fc5P8wHoMZ3YMklvKPUTTA+/Ezrz+mJeTD9KF6uTdWVzflsEnBLYJOINlsUtgE4hbBJzgbkLX9MWVSKU8ltkiLLEWIo7o29DZsKVu7785DOhm3g/Yiqot4ste+2ORrU1wCHoXyDQy2LYJORtTGQ1VSniLA+E+lmaeRZDvWGXe54AklKqYQVHYRRbTtIrdIG7gZZ/GPQhsZ0O0lDGG77LvlR9aJ/2R7Y78ExkQK12ZJJpbqrVpX2fpGEH5Yfxpq6AQfU4EP1lrVS/IlKXP7nkvxN1mPSNFuDbfPtVADyqhQOSBVMf0yz6L06TVxpJZiR1V1C0X2nkbmYECwRwBx7nMt+0yO44z7Ow/VSf/AG56p0WRX0sMelptmn07OwHEavEpRBY/1jLR2/hUhj3UNYlO03HoZVLTqenjUivFm/1ZafDfREjVY14C/OybNkknkkkkk+5yz61IBQHZew/m55P0Hb6/TKzQdOkV13vtZ72ovLUK3MfZRYs/MDuQMPXaJmmKKdx9/b65y2ynl4RFTvqene2Pik7X6lD1HqIXM1OW1TSgqHjj2sd6PLCPJYV498UZO4q1tIa4JQAbst/iTp3hSMFkVyp2vR+45UMEYd72sGr2I98zui0EcU6ttp5dRpAJwIzKhMwjcbnBIV1erSiCo7js2vNzh4eCl2VQhp9V+fiXS/n74J0WiMkhbxFmXUDVRBgUNOEiKSeJCix0BDRZUUKx2+Y+YwOiSN+8LvI3lNQkgHYPHJGpUfIEED3u/XJ2jZo431DzAfu6alHLks3iO8M4djZJDbVG32YAZh/hL4kX9/lln3KdQzFebRDIwamP0Crfy5yjCdnZnrdbpouipR5y/W56NrJV8iyAlHcKyryzqFZzGB7uE2f7/p3zyH4j+KJ9SGLRiNZnMjsAbndT+KTsype1VApRXc+Y+jfFPUGi080qOFZLhj+8W3tFcrgAcbYpEUMWAHjtwSFBwHxVpnbTaOatsQ00caLRFEXuYjtcknisK7qob1zqrvIRoKbhSV+uT0v9nHQBp+jfvG1vHmfxY9gHiEi4oYxfBDW3B4qU9u40LdR1ImaF4YiY40Z5FlcJva/swDEeQBu+8aBX3zTfDHRxDpNMp/7GKNV7fe8IKW+tFv8AiONa/p22FfCHiyyEuXF7WZ/xH+Qcev3VAzla9mPVarTTlBnnnWvEmZ0EiISQrLFe5TtFs0p9kK0AoPK8i88m+KNQvjeEn3IFEKfPb98n5lr/AEGe4/FejGj8GGBNzU8k07CzzbuzHjlnAUAcD0FLWfPDW7cmyxsk+5Pf9ciVrYIpyqVKjdSV7cf8AXg56V074uZ4tBHuMscW0SKQtpURiMSAKONm6y18O3Nds/8A9B28JGJIcwa3UuDx9lpztTYDydzKT9DfYZA6HpSJ3ichfs5LBNCzEyHc3O0BZGJP8vqaGDF2HTV0ekfBvTmlSKLcFkm3TufVVdt7sFaySAQou+av1zUdYihj8SJApMSQpFv28DUSsJd0rKdrSEUz0aBFCzzlND+0GDTGMhTsjDRS7R5hqJShLuTW5FSF1UiyAtUby01XWBMN0CUrOspeSg8nmRgAKOxdqqBuBPlHlBAOHdzwhNOFHTRdWtJXbG9ajBoiTakSgMA4Bso3LyOWlPlJDgKvJNAsBgXgyhSYWAUF9LDM1KNyvKX8RWfu53J3JJuyeTeJeWqKtE812vUjPUvb5I3xbAJxC2AWxRcbFJwScQtgFsmwDYpbBvEJwSckBssfhH4n0qQrG+pgR4VkR0aaNWQROybmUtYFKDz75n+ufHml1c22BzIPuqVAO8i7CICZD2J+7257ZCGi0wdhPoJ5rlZ3eOZEjk3HcN8fjqZKB20ynse4OVvxj8dKH8D9xCQRxoQgZbRDe3dGqFEIK9txAoc4mN4yua1VRrUtqz8Lozn7R3+xjtWAMtgsjLfkb7u4Dd37ix2z1D9iHVEPR1DFbhlkRuwI5DKX9ztIF+yj2zw74h61+9HakQjUMZGYkF2IG22I9u3r2y8+BdITpZfIxovNJRKiSNERUiZrAKmVj3sVHIMib3SuM01PuaKil9bfse+6bWaPTiXVvqYyJtrGZ5U2+GOI442uggskAd2dj3Y5Wan9pXSYFZzrImJ/8MmRue1BATnzD1WmlcghjuJZgAFsn8Py9sgj/JxZb2qVmz0vW/tL0wkMcMMq6cM7KzMXkd3Ys8km9ixJJuyxP9sR/jbTPwGcMCjIfDJ86sGWlHchlU5Y/An7HUkQTdR3C+V06naargyuOQfXaKqhZ7getdJ6PptIu3TwRxD3VFDH5lu5PzJzvxigtrZUqdlU51O92vd6njWp+JVad2k6eWjnKbjLDJHFENscaOoXllVFPBI+RGY/rPSY9PJKhljZqJQxPujohZFoj0Mb7e5Fnvwc+qBrMynxl8KdP1cTtqY0jKqzGdAqSIFBJYsB5gOTTWMFVIz4ZbjCccNM8T6p8WCfpqadiXkEiy7gGTb5BGQ3B8QjaD3A8544vJPx4xk0eibhEGngREAG6R/3eLxZX/Fu8qizY2mKu7AH139nq6PQeN4rPqTMqNEFH2cbxNIFdV3VN4YV2AYhQxHPDGo+LereKkScDwxsAUg0sf2agmuK7UPY96FSErLB9IQdR0+u0apFOrBgm7wnViVDKXQ+wYAofWmPY5dNr1BCjj3J4AGfJ3Sfg/VzwvqYkKxRpJKZmJQVGpZth7ufKR5b5HNYEXxhrAmwarUHcR3nfgdqXn+v/wA4V0KcJf2s+gP2h9ZhXTy3tUBXuQkAsdrAKvvyaAz5kBoj0yS7M5LSOWpjyWLWSbYgn1J7nIrZzdzqdPa2273PRNP8RHU6WJgn23gt0keak2zKSk18kEDcpB777B8pByWvISeTYylGkkAYEU0Ssygg+xAP1yb8D/ESaWV0mQPHKu2zVwybXSOcf7PiOD8nPsMh6Xoryar92LA+Gzxl08yBVZiWU+oJsg8XYyFkOTUYtvhFv8KfDo1KtLKzBC/3AaElcnd7izX65u8Z0mmWKNY0FKoAGOE5oU4KKPFa3Vy1FRu+FwhFQLdACzZoVZPqfnnXiE4l4yxRcm+Tdk4JOIWwC2VjfbFJwS2ITglskFsUnALYhOCWyQGxScD3+ff5/XGNZrliW3J5NKACzOx7KiDlmPsBkzT/AA9q5hZ8PSjjiRfGlr1tUcIh/wB5vmMhySGU6M6n6eCKI1FkADdy1ACz7n3/ADyk188Tw6tUPiyXpk8GHzGQDxNquqAnw1eQs1ei1zyDt9J8EadaM27VN6mchkPNioFAiFe+2+O+W7kRrSgAAcKAAOPQDti29xcpw7h7m7nzlL+z7qEv3NJJQBtm2xbj/FTkUPr7nLT4Y+Cn0mujfXR+Gqo8qoWR97o0Ua1tJBBeZdvNkjNn1T4ilkG6UxUo3+E6PEqkG2vxeJCqjaHoAM17e1Z1xJNIngxyTahFkWVUYJAjyFGTwQWURr5Pwi6NtzlJVoyk0jU0lbfNZWPU9HTqoHzO7YNpvc9/cX3rnc3YUfY1M03Uw5ZQQSh2yUbCvtDbPe6YHn0YflhOldfeFPD1EUkTAtEtR7TuC0WthsjQAeUAkUAbJ4y96N1WFUpWUJfe+CzG/IT5pLJJLnliSfoM6UZ8nooSUzSvqeM8/wCr9dbUayOBQzKZ4lkoArtDCR0bnkmNGsC6Bs1jnxT8QyxsfBcMbCqOyIWKqC/qzWw444rtyc0vRNBFFCgQA0OW7szd2Zj6sSSSfUk4EYRhwTJbvCiMvwesw3TFi/irKw3MVJDz7ydpB88c5XvwFQdhWMf/AEx0C6hnTTq0ckTo8cju2xyQVkiYklSfMD3rykVRux12hEhJkkcR8EKkkkZsXbF0YEenC7fWy3AUtZrZWjVdIAzFuH3qAKHG8sDY965w8+ZWnQVm7GB/aTqv9HxGEDdNqYlRpAgWOONGcMkbH/zDGEB8qBb5PPkqtQIrv6/4DPb4unDUNGP3HekKzgr4kU6MW2MpV5iCzGjz/NdkMGyDrui6B2VBBp5GIDFYT4bRXGGp628Uw5NcntwactsY3lIxdVqXSlmDcbcq372PIoFG07u3Yd+Pc/59cBl4sfTPTn/Z3pZwDE0kVgECw45F9m5/rlL1H9lGoQfZSJMKJr/VsT7AGx/XHuhO10rlOn2tpZy27rPyeP8AX3MMpze/B8pmkaVyWbwlUszbmbnbyTz2jA+gHtmN13S5IH2zRvG3sykXXcg9iPmM23wLDUTGu+0X78Fv/dkUV47B9o1EtNKS6mnvEJxCcTNA8QdednZ2cQbUnBJxC2ATlY3mxS2CTiE4JOTYBsUnAJxC2ATkgNj3w3q4BqHeT/XBjFEzDyhQqlhETxuLbt3qdo9Bm1TUBu2eT6d78SxamabgixxIR2+oyw0fVZIvuOa/hcll/Jj5h+pA9sHuW1ctrtCFOXdPFsHpJOQOp3sNZQ6T4uP/AGkbD5oQ4/wc/wDDlrD1mOVbB4/mBU/mGAIyIxaYVWtGpHDMVLGEkZpIFm5UqzFi0IXkGJaIvdbbhTHj+EDK/XTyhzKJUU0UIsv4ihSQhDkVTEiyRwSD6Z6CYYyb4xnqPTIpk2uoPqDyGBoiww5HBI79iR65WraLvJqcHbzKtLUzpSTk+PLyPMeo60GMq8RARtOsiKUeJEWYR7AbAYknaR3ogkV3nP0HTEs++WGVYhQAihdt8klKYpYrQDhQRW71sjJ0vQk0cwnCsUUklUVR5yy7JDGigSFGFi1JsgiyBkeXZvWV5HYiQ7VcykqSrbwsBB2sVP8ACOBfG45U1Eu4ltaf8m6u1qbV0m/kVGk6F44O3UeVJtiExF1tGvcQjA7t3BbsSPQMTlpohO0ngpKqN5DdH7rEjcYt42gbW/Eew7k0KKXWy7xJJp97AMLeFmBt42UbChG1QjKo4IEjHgknL+HUrOkbjSrErLbhB4QEjEoJlZfPu2g+xCvRv06q+6Sc+pc/qcacdzY3q9dqPCDFxMjlQqIrqx3fwmSrHrZC8c4s2k1CpTIY1I3W0igV6kbCf61mP12rlLGNiTJGzAsX+0NPat3BTgLytcceuXXwxLqXYDU+NJB4bhyCfvfhJkZCQvodlnm64ON7qW3cs9Sy+0VbLLmZS6sTJNp1n08EaBQgMchl3CTaJQdzuTwQrefmskz9IYA74mj3NJKVLxmg8rFUdI/vC2ZmtjtLir9KufQJIACJCRtVCBKt1Raw4WML5bJVRfFc1k8dPBPmBc1W6Rmkevbe5LV+eRTozrp7MW80YHaHa1PbssSNM5DEEUw70b9AfYehyzEvGV8GmCDgAD5cfXI2r+IYY+7gmwNqW7WewpATeblJunBKo8niqlGWon+VFssNdp45kKSorqfRgCP/AOZnYumLpZDGjWslyKp7qFCqVv8AEOVo9/f3JazrM7WIYabgAyMDRJ5tUJ7Dk2wqwOSayN+5uuoV3fdcbrbfeJ3Ib44VfZQPmbvFzmpO6XzNXT6erSpyjUnhptRvfjPyJ5zs7OwikdnZ2dnEGuJwS2ITgFsQbTYpbBJwScEtkgNilsEtglsG84C5I6R0UHReIf8AxdU3/wCzNlbp9GZL2jtmr6eoHSkvjcjP/wAbs/8A7shfB1Hep+udTm1BsbrKEZ6iMfMzz6dlPY4njsM32p6SremVs/w6uNjUTKVTRTg8MyS6rZyLFc0pI/Lavf6VhQ9T1BJZpNtnyoqoVUUK3Ei2PrwQOa+ePa/R7Jdv6fnkp+iNVjC2oQq0krcv45In+k5z/wBpH+cLX/SUf2xjVahiS5ERaq3bWDV7WLOSm6WwxiXSFe+S4JgrUSWGl9CBHPL6xoO/HiNdXx+D2xyHg+WIoSSSVePa199wPfnm6v598cOKFOLnQjUjtnlE/idvEUvr/JP0usZFChF9SS0lkkmyTUddz6Vi6jrDqpJCAD+Z2PyAUJZPyyDtOAY/U+nb5DGpbI7Y4E7o1J7ppemf5DTqMzR7pPDiPJI2tIQPS/MAD8ufzyLE0ptpZGANbY0VFb/eYC9x9gePc1eSNt/3zvD5vB2tj1WjHCil8uPh5/Pkqz0m3JZmYkClZmkjiH8QVyQ736kVx245laXQqgFCqJKgVQJ7t82Nmz86+r0T7iSPu+h/i+Y+X9/7izNu7eUfqze3yA7/AJ/I2KhFZLE9RVl4G7e/fu43+8ASCJRflLMb+6OwJ+bNf6MfTIer1t6lEUWFV97ezEKQv128/mMnNu3AL/tO1foo+v8AQL8xkHVy1NEgHA37m/mK7gv1Itvlx75E+PmHRjFtu39r/wAcv9l6ErOzjiYRQFzrxmWcDIp6gMhuwyNOUuDblsEtglsEtijRbFLYBbEJwCc4BsItgM9YhOR9VpzMBCtgzMsVqaZQ5p2U+6pub/dznhXJprfNR+Jdy6l16XpF27WaCItfHh3GDyO5PNV+uTPgiGkc+57+p+uRfjd1DRqCePuxjgGgKZvko/KyO5rLX4RiqC/cnO4p2HJ79Vf1+2C5Y422G2NscGKH1pGL+IW/6zQ78f3zSxAFR8u+ZTrjMdZtohaUl7HNn7q+t8cn58c9tSsioi9gPT53zQHqctdDCcdsn8TnjGZ/rfHb/lmhc5mviG6O0gH0J5A+dev09cNcFXmaRV6CA7vOdxP5AD2Ue39/7XqaJayi6cOQASa7tfLH15/x/T5aNDxh01gr66TU+SFqdPwQlBvciwvzI9fpY/LK59J4ahdzOfVm7knknjgfQcD0y6dsqtZOG3bSCV4IB7Gr2n2POdJJZI09SclsSx1/2yBpom3Fma74Cj7qj/E/P9PnLlcKLJAA9TkHS3fmov8Airst87f89+/tkxlDUe+08etH/nio8YL9ZfmeLj4Asch6iTay+x4A9Wb0H0FEk/8ALJjZD1jgbRV7jsv2BHPzPbt8rPAzqnBOl8VS1gopdwv0ur7bjYFi/S+B7/pkLrMqx+ETd+KoHv5rQk/Lz2cmSAblP4QCe42D59uTXAHteNdS03iIyj7zqUUn8F8luPagfqo98VK7iXaW1VVfCYhbIuo1YUZh/wB/ngfa0nmBYHeXPIajff1BAHqCDjg6s7nlqHF3zzz28o7+3GV+/wDgaX9Hknfcmi71evvtkEynGEmv545kbrje57rB6qWwCcQtgFscZbYpbBLYhbAJyQGxS2Wfwlo/F1hdr26ePcOODJLuQEH3VEk4/wDujKktln0DqqxafVC/tDKpqxexoo1VgO+3crj6qcCaurFrSSUZub6Jsi/EmqaXVUtBbIaQkeVRXA9ySfoKP56/p8oh06ARyVwqgKSzE82R+EfN9vzrMBA6fvEZYMzgllA3VZIG5q478C7NnygnjPS9HLuQcg+hoEAfIH8VdiR6g9u2TUxgPSXk3Nr22ECSORR9gbr86wGOOOcjah6Bzoo6tIxHX5i2ro8LwK/FIe9AegH+aA502n0yBvE7uQFBJvaP4UHZQa5rvQvsKxvUZj+8M9ADgFzyTyaRV79/8n0uulyDcJJGYmtqqW8ourCxr3Y135IF1QvHr4mbLzXVdOvv35F8+Z3r6bgQbogjgkH9R2zQsczPxKFKMJOEo7rO0bfWyO2NfBmQf5i9Sv6ZtAUIAFFBaAAoccfLNCp4zOdNfdtKikobQQRY9KU9hl8oIFnk+w/sL/xyabwDrad55+/PvzBn5FXX07/kfT65Wzxqi0oAHsP1OWL36/0yv1nY/wDz/TCl5i6DkpbLlZAiqNicAGibs2eaJ7ljd335+eOqSOXoC6RV/pfuT3+X9cq+lNZK/dINuLspuP3Wf1lbua7CgPQk4wUcySHc/wDq44k+6oPND3YgWWPYe2U1M9HU09pNX/l+/Povvb3lP199iBwGZr2hVNE7v4fYmgC3oLrk5aKxI574zrZdqE7dxFUvu1jb9Oa59O+NqK8ShpZOnXWL5OTTjaFY9qZq4BPt9Lrj+Wsd1PCsaJpTwv3jx2FeuQBEAiFmZqbcQO8sh+59F9QD24JqssmUlSLpiO4/Dftf+eMGLwPrRakne+X79/A87+NNIUmWUKB4q0QDwrr5SLFfy/ocpoXG4G7IvtXPuPYfrl78Y9cikjSGP70bWeLC7VKlOe55/plV0zSbit0B6XZU+4BB2k+vOZ0v1YPX0JNUE5q38f8ACygWxx6/L/H1ySNNhRwrEKH9yf74B1GOStyZNSTlLwnoxOAWxCcbkloWf8+lD88eZHLsgy2AWxt5wDX9uazvEBJHt3ySGmEWxmaIN7gjsw7i+/5fI8cYZOCWzrC1JrKJvwp0bx9U5ebhUQ+HQDyAE2wIoBfMVNDd5qsBvN6LVChwBwB7Z5TIlkHkFTaspKupoi1dSCpokWD6nLfRfGGpiFPtnX+fySf8aCjx/LfucU4u5qUtVCUVF4f2N2xyF1F6Q/TKSH4+iNh4Z469ajkU/TY5b9VGNa34z0zqwVpLr10+oH9THWHFoVWTkntz6ZMl1Bj+8LyoBsWSWkY2fJGnZeO7e30safpOlY0VIT0YgW+3uFVjwvuTz8vcZ3RL48paNKryNIQVc0b2AEWBzd/Pj3G16ZptigVWNgr3ZSr1HTjGPVL37/wStgUUOBmZ6+3B8u/+Xjnngc8ZppDxmW60u6xyLBFg0fyPpj3+kyaUvzU35kDpcxHmlI3D79ElUP8ACvHJ5A9/6DNHGTXIr29/zHplD06BC6qoH2fb+FCR3r1avz59L50A9rs1Z9/r8silewztDa34Vn9vfvqMSZB1Q4P+Hf8ALLCT/PyyFql4w5cFShdTVzL/AA+FKUikCyTuNuN3Idz6yMCGr0BHvzP00oZfJwgJ5/j9yD7XfPr/AFyvj1yxobtEWySR5qvjt3eQ80OaI7Gsej1TsjNwjV5gT5YR32muCwXk/wCHGUYySVj1lenKcnLp79/7ZN00pYWRtvkKfvAem75n29Mj9Z/1LcivKDZpSCwBDH+Gjz8slaR7UEXRFgsKZv5iPS/b+2VHxL1mGNCjsCxZLjrcdu4MbT2Kg/W8ZJrZkp0KcpapKK4ZK0nUo1VAzeZgGAI87buQWUdromvQKfbJmm1SJEXLDYAXLk3u9S9+x9PkBXFZkT16BbKpLPIykMQuxbbhzbcixS/JVAyJq9ZPqzUlRwiqjUkqa9yCLI/T5YhVrfE1J9nqbbbsm83/AGXJQovjzSME4ZmYdvLuYkcXXqMttNo9lWTwKF0T689yPyrJSUi7UFCyfa/rjZOIULcmhU1Ll4YqyFZ7wcXDWAnDKl7HoROVur6kqEk2aoKBzbEhQf8A1UPz+WTZBYrkX7Gj+uVgosx8IqFpV7gt6DbXYG+/z+WOnfoZ2mUcuR0E5Ln0PoLBPsZXIPF1QH9xk9FoVjUMAXmhZ5NAd8cJyYqyyK1NWMpWhwKTgk4l4JOGU7ik4hxDgk4QNxScS87OziLnRMUffGxR+ASKIYD0YHhvz9+CMuNN8XSrxJEr/wA0bFD/AMD2P/VlPnXkWtwM7y6tJXXx/nk0B+MoyOYpgfbah/qrkf1ym6l1czA+HEyH+KRlFfMCNif6jGLxLyW5PFyI91F7owz6sl9B18KoIiRp5CCAkhHJ9WRjxJ7979xl9+7lIqiO5jXmc3ZJ8ztVXxZoV2AFDtkJ5BVMAR7EWMpZiif6sGP1+zZo/wBdhGQqjjgd+HhXluu1d3a5Tf2fyyemCEKO59yTVk+pOZ3r3xJDGjCN1eTsFQhtp93I4Wu9HnMLqZN4piWHs7M4/RicbArtgS1DaskPo9l04T3zk2/oWg+IZCQXSNypJU0y0SKvuRdGrxYviN0XakUaiye7HkmySKF2TlWMfh05OITZpSVO2US5OtTyfjCf+WoH6lrP6VjA0IYlnAYnuW5J+pOPhQgyPNq/bCfxFqT4pq3oPNMEFDIcsxONlrxMFsbGNuTsUDCSO8lxQgd85K5EpqIOm0nvk5Qo4yHLq64GRTMcK6QhwlPLN2Tgk52djzJBJwScXOzgWDeDednYSAYl52dnZxx2dnZ2cQdnZ2dnHCYxPLQzs7IYyCuyl1esOVzvednZWkzdpRSWAcUDOzsEaS9PBj8km0cZ2djCo/FLJBllJxrOzsWy2lZHY7HFednZKBlwSL24xJOTnZ2SwIJPLGjiZ2dgj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data:image/jpeg;base64,/9j/4AAQSkZJRgABAQAAAQABAAD/2wCEAAkGBhQQEBUUERQWFBUWFRQVFhUVFBQVFRQXGBQVFRcVFRQXGyYeGR0lGRUXHzEgJCcpLSwsFR8xNTArNSYtLCkBCQoKDgwOGg8PGiwkHyQsKSwtLCwqLC8sLCopLCwsLCwsLCosKSksLywsLCwsLCwsLCwwKSwsLCwsLCwsKSksLP/AABEIAOYA3AMBIgACEQEDEQH/xAAcAAABBQEBAQAAAAAAAAAAAAACAQMEBQYABwj/xABFEAACAgEDAgQDBQYCBgkFAAABAgMRAAQSIQUxEyJBUQZhcSMyQoGRBxRSYqGxwfAVM3KCktEWJENEU3OiwvEXY4Ok4f/EABsBAAIDAQEBAAAAAAAAAAAAAAIDAQQFAAYH/8QAMhEAAgEDAwEGBAUFAQAAAAAAAAECAxEhBBIxQQUTIlFx8GGBkaEUIzLB0RVCseHxBv/aAAwDAQACEQMRAD8Af0/Sie+WcbiFcldR1axihmZ1esLHNFXkeHnsocckjXdULeuVzNeJeKBjErFGc3N3YmORwlsk6XQFjlzDo1Qc5DlYbToOWWRumaDabOWuo6qEFDKvV9SA4GVE2pLYG3dllp1lRW2BL1vUy575XFrwlQnLHSdLLYeEVLTqsh6WEls0mj6/poV+11EKV/FKg/pfyONdM6BptUu2eV1bxH2RRuEIETshL1e+2F88AbRXe8V+2TpWkhjgk0zl3kLjcZ3n3qK5DOzUo7eXjkZVqVb8HpdD2Y6a3T5Z6MnxroTVauDk0PtV7+3fLcnPlPgqKB3E+lBa7cepOWXQ/ivU6Nw0MrKFFFLLIwB7MhNV6cUa7EYlTNKWl8mfTBbAJzNfBXxmnUoS1BZENSIDwASdrC+aIH62M0JONWTPmnF2YpbAJzi2ATkimxS2AWxCcEnOAbFLYBbEJwScIBsUtgE4hbBJyQGxScEnEJwC2SA2KWwd2ITg3k2AbM9qtWXPOR86seg0xY4/gx8yYEcROWui6Z6nH9Lowgs4Oq6kBwMW23wW4UowW6ZKeZYxxlTq+olsizagtjaITkqPmBUruWIiFicf0+kLHJui6WWzRaHpYX0yJTSGUdLKbuyu6f0b3y06Z05p7bcYYFJUMAviTMrUxQsCFjBBF0S3cbQAWsY4gMq2+HwOEmmRAKEasm1R7LaFgPleVpybPQaShRp/rGOp6GEiTTUVhmjkMsqFBOxBTc8kjGyCtqTR4IHHGeZ9W0v+lpzrdbI2n0zSrptPH5TKaO31pVo7mYmzYYDsM9J6HoljadlLHdKVBZmZgsYEYXc3NbxI9drkOH1XpAnCDyjY4cbow4seoFiiDyDffuDldnrKenjKKkuPI+dtUojkkWJt0YdlVjR3IrkqT6c0D+eMSD2O4+vHA59P+eb74i/Z1qEDtEoYclm3U0rBgB5SAACPOa9bHNC8hH0eVT5o2/MgC7Hf24Pc9uT6ZBTlTlF5R6B+xUBWnJNGQLsHuEJ3keooug/+M9SLZkPgH4UfRozz7RJIFGxaIjUEtVgAWbANceReTmsLZYgrIwdVOMqj2ik4BOITgFsMqNhFsAnEJwSckW2KWwCcQnBJyQWxS2CTiE4BbJsA2KWwScQtgE5IDYpODeCTg7skBsqtNoS3fLJSsYxmfWheBlXqtUxBI5NEgXVmu1+mHllVOMMLkmarqBPbIJJOP6nQtGyBtrCRPEjdCSrrxfcAgjctivxDvjumMcbOJU3XGvmHDR+Y06H3A3nb2agDgOpGMdyLNLQ1q9fuZYefsN6fRljl70/o3vjmhMUaKZXjUsSo8wG9lYqdgJs8g8c5b6bU7vuRzN/+F0H5GQKPzxcqy8y3Q7OknlB6fRhRkkDI0muCC5FeMDuzoQi8X5pBaAfO6x/f7YF7l/ZsxYUtgFsQtlbp9F/pCVwx/wCqwsY3Uf8AeZQAWRiO8SXRH4mBU8KQ0N2JhHeyr/6QRRyy7d8yMwcNGtorUEdBIaU8pu4J5cg1xcmDrhmjMmnhZ4/SWS4o3bnyxWC8poX9mjA8VeWHU+gJLKgdQYwRa/hoehXsR8u2aPUyxxkGMW9bQe+xaHlW/ujgcDvWRKnlW6l+h2tOnTkpWSjx5+/kYLovTZNSrSdS0W8722RvqyFVPw7NOFC9qFyHcTZ8oIAa658PdKeN9kUmnlYV4Qd0UcUdqhjE3HfbY/PNXPzeZLrmju79fX2PoR8xllaVWuecqf8AoKspuDxfr5EnpXxArLtlbaynbuZGjVxxTAkbbPar7jgURluWzFdC1TNW8gtXnA4Ve420fof81l10+cxybKIhe/CJPIYDcyKO4Qiyt/wt+HbkOFluR0a+6o6clZr6P/HqXBbBLYhOAWwRjYROAWwXkA7mrNC/U+2BJJQJomhdDufkPnnA5YTNiFsy+o6ymoZhGLlVUtT2AO1hzt3KfPVWLI9ctdDuZizOCeN0ancEYqLW77VRHA9D6m4Ukxs6DgrssC2AWwd99ucQtjCm2KTgFsQtgFs4BsUtg3iFsHdkgNlOWvHU6eZVK88gi/axWFpoe5PAAJJPYAckn8su+kafxl3SR+HplZ95lYKZRHYpUB/1e9SGLEcKRRDEjqlRQROh0VTUTTiUcPVbgSN1IK/aRMhF7wPPCQRwHSwDzRF8EC7rU/CcU0p/d7IBQySvITIfXwY5iGZQUIJvcoBAA8xKxh0NFJHmUbWlNJIxRTIw8SZQv2IYqxG49lbtRAmMH0+2PiSMOzlHSw4Ym2chhvVZJYlESjedt+b7uZUk3wz6NOFK3eR54YcfwlLFA8WnmWBnPnlqSWR1s/iLqyPW0FgTZDEbbAXPt+zHUhuOpknk00AJq/8AzM2CbjpdpZmIRlDU8TyBSQprduQsoB72N3ocZ0o5BC19sZP9WwpfCZNviS/aUpIUAgbiSwAU0sKMubnOkltSTyZ7TdB6npZA378vgKC0j/amRVUEnbAxZD2ofXtl8muWKZgPIu5FkUyRbBK+0L4QVjTbmQMq+W5ARZ3nJc/UioBVCwLMqm0G9lO0xxgm3bcQtAVfBIrKL4h1IWILbFV3IV8oMSjcv2aqNu5GtgxDng/e4GMjdO7FV9PGonGOfPzNQ7ccZO+A9KD03TcjcYInkHF+JKgmcuB2YtIWP+1mYjmdIpJvMzNfho+5LokRgoSdhYlewFWBVg3u/h7paaTTiNPQszt2LyOxeRyPS2YmvQUBwMdJ8GNQgluTI2uQKaOQnAzOfEPxT9uzFgqLwSTQAHqScm9K0J18bS7iI7CKAfvKpDPfqNzUCO+1PS8tLwJXMKovxE5bL2XUlNKGuu1kX6H6e/tlbrtKHy0miKjtQHHahlF13SvKjiIkSJDNPHR7yRGNlU+4I3KR7Mcub1CG5nm1p5V9SqSdr+ZH0vRkjulABYsQBwWJsk+5JwesapVEZ9Vngr/fkER/9MjYsHWfFiRwpXxF3KDwwAHmYj05NAdz/bOdWdmkhIPCanTE2AdxMyLXPsGJsetexyKk4929o7Saes9XHvnw/f14NoWyNq4w4272Q9/IwVjX9a+mHMx2nbRajQPAJriyPS8zsk2/Vxx+Ntkd0g4FFSwdjJuKU22N3Iry7gFI7kUJOx6ahTdSWCf02GSZmRIZXeJ2Xd4q7QDyC8pby2AvlHmog7aPMf4s6VqjBJHMIYwyGwrysvyBlAU17jbz2zdaPq2mhZNLDQoMVA7GmG8lvVtzWSeSSSck6pQ3cA/XEuTN7T6OClecTyvpfwNqNRF4rRwwnaiWdxBVPIviQqAG8irQtfmoqsm9ZaTQacl03bioMiUVJ2qvmTaNpYLQAUruIHrm7dqFDge2YL9onxJtgbToniGVXVza+RQASQp+81dq7d/awUmjQq6ClKneRR9M+NN7RxxqfD5G4qzvQHBbzWbJFse5NV65rINWrjym6755X8PdLJmHhlixUsu60AFoNxbcL7keXdzQ/mz07RwGNApbdQHv39SSSSSTzd5YpNvk8r2hSp07OPJILYJOITgE48xrnb/8f6Vf6WP1xLxJlZV01gbWgdg1knf4ieKD8txWvocG8iDurjdTTVKe1O+EXmk6KCjK3ZlKn6EUf75X6b4S1J3LJOgQluVDMzBiSTTUFsnt5q+ea1VrOLYiXid2bmmqS00WqfUw+pbVJOqOviSbTuMLm51L7g86eJuftwGWhZHN2bDQamZPBgkicOGpSRJteNVay0joCjIChckc3S7iwGXSvPp3Z9L4Z3tukSQEBjtVb3KLLAIADxxYN+XbUdY6jK/htLp5UZWmLHTt4jlJQdyjbGVosImpiR9n7jK8k08I16etwldL5DOt+KAk+xF3Cxz2AXcAWJ9OLoepH1IdHV2oMzVcazIu1Ytyg/bKfGa5FVWTa8f3zJwAFN0bdV0EMjD91llZVYyNN4RcAkctTDYq7CAKUC2Pck4zo/ijpgZi2lLBV5DTGREHAFo8jKov5C7+ed0v9i1U1zbSimi3mKzxzShAjBow+3Yd6qztC5at6kW3sbsciiavoHTJNTuLxSeBE5DbVD76dgE2IS23y8+XsQOxvCTrayQhdLpXQBpJJfDUwRHT/alQ32fh7VdxRHNg13OFH1jV6XTssGmkj8V1ZAGRHcsoveXLyfdAslYyObIORnoLq6u8HFeFu/v1NJ1KdGWIk2n7zpbIs/8AeY67c/foZrOtThYZQjkMo83agSAQp/mog17EH1F+ZdK63LG2mknplE+5xH5vFZldIyrN2UStGQTZ8u4k3ln1HqxWERWCb82zewWzfhq7+eQ3y0jeZ2JY1dCzGMpSRgVK1OnRkr3bbS9TN9RkUywI4L+LOgVFG4kht5O315Cj5bv09liL6bSoFiLv5VEce0Bb92YgBVHc/oDwM8r+C90us8bwj9mWjDPVRBSQ1e7u3FAkBVFmztPrr60eEzvwoHpyT8gPUk8AepOdV8Tv0I0CVKOx/qsUuv1JqnIZj3C/cT+VfU/7R5Py7Cr6bqF/fYkJ5eOcV8qSz/T8+fY41G0lM81BixpFO4IoNKt0NzEck+5ocAZGW45oZBRfx1uzQ5jkTbuPbhqHoWI9ycuOFqLSPOU6+/tJTk+HZW99DP8ARQP3RWHLHcGPzV2tR7KGLcZBlgaWeFB9wSB3FXu2ecD5AEA/Ur88naIBNOyoyhYjLS7g+8Lq2jem9SAVN+v52O6SR48l9xGm36Mz7v6ov6DA3J01FfAudzOGqlVnw7tfW32LsnE6ZpFfWpfG6KcKQo5kqPaSe9iMSgHtRI9RYlsy/U/jl9DqoJfD+zALFe8ksD0hkAuo0JKlS33ivoO6KjVjQ0MZuqpR6Fv074TlfUo0jSad9zzGih2BWaNPJytuDyfxAN2oAXvW+parSoDKIGBIVZEkZCxq2JhdSEAAJP2jcD51kToPxNDqE/eIvPPqHfyX9ptRmEcRWz4aolWfu27N+LlnqvRPGH22omMgYFnjiL1R3eGi+GwRbr0vygmzZNU9hCLlaXUTpfXpNTHuKgbhwASWU+ofgUwPBHoQecof9DaVDLL1BDNK1sqMxWOCMkold9x3d2NKigk7fxX0GkiRmmSt10bQo97R99WAYHaR3HYj0rMR8W/FblJVYqyAmKEUQZHKgSl2B8yoGK8VyeeQDnJXHauajTV+enqSOifDceji8NpXbUTUsqbNkUAjkPiRLJ3nkDh0IjOy7LA7RekEhtgyspVgpDCjyivdenDAUeQQQeRnnfQf2p6zTFkMtxuzs1qrtG0jl3kiLA87mY+bcDfb1zeJONoK7nMnmT0Mpc7twZqBstZYkAXZIHOWKLR5HtOEpWw2+hILYzO5Ckr3rgHtfpf55E6V1ddQpZfQ0e9fdDeoB9aIIFEHD1k4WNmLCvtBt9RsWNmcm6HMgUCvQ49yVjGp0Jupta45JurfzlQTtiH7vHf8ERKbj82fc5P8wHoMZ3YMklvKPUTTA+/Ezrz+mJeTD9KF6uTdWVzflsEnBLYJOINlsUtgE4hbBJzgbkLX9MWVSKU8ltkiLLEWIo7o29DZsKVu7785DOhm3g/Yiqot4ste+2ORrU1wCHoXyDQy2LYJORtTGQ1VSniLA+E+lmaeRZDvWGXe54AklKqYQVHYRRbTtIrdIG7gZZ/GPQhsZ0O0lDGG77LvlR9aJ/2R7Y78ExkQK12ZJJpbqrVpX2fpGEH5Yfxpq6AQfU4EP1lrVS/IlKXP7nkvxN1mPSNFuDbfPtVADyqhQOSBVMf0yz6L06TVxpJZiR1V1C0X2nkbmYECwRwBx7nMt+0yO44z7Ow/VSf/AG56p0WRX0sMelptmn07OwHEavEpRBY/1jLR2/hUhj3UNYlO03HoZVLTqenjUivFm/1ZafDfREjVY14C/OybNkknkkkkk+5yz61IBQHZew/m55P0Hb6/TKzQdOkV13vtZ72ovLUK3MfZRYs/MDuQMPXaJmmKKdx9/b65y2ynl4RFTvqene2Pik7X6lD1HqIXM1OW1TSgqHjj2sd6PLCPJYV498UZO4q1tIa4JQAbst/iTp3hSMFkVyp2vR+45UMEYd72sGr2I98zui0EcU6ttp5dRpAJwIzKhMwjcbnBIV1erSiCo7js2vNzh4eCl2VQhp9V+fiXS/n74J0WiMkhbxFmXUDVRBgUNOEiKSeJCix0BDRZUUKx2+Y+YwOiSN+8LvI3lNQkgHYPHJGpUfIEED3u/XJ2jZo431DzAfu6alHLks3iO8M4djZJDbVG32YAZh/hL4kX9/lln3KdQzFebRDIwamP0Crfy5yjCdnZnrdbpouipR5y/W56NrJV8iyAlHcKyryzqFZzGB7uE2f7/p3zyH4j+KJ9SGLRiNZnMjsAbndT+KTsype1VApRXc+Y+jfFPUGi080qOFZLhj+8W3tFcrgAcbYpEUMWAHjtwSFBwHxVpnbTaOatsQ00caLRFEXuYjtcknisK7qob1zqrvIRoKbhSV+uT0v9nHQBp+jfvG1vHmfxY9gHiEi4oYxfBDW3B4qU9u40LdR1ImaF4YiY40Z5FlcJva/swDEeQBu+8aBX3zTfDHRxDpNMp/7GKNV7fe8IKW+tFv8AiONa/p22FfCHiyyEuXF7WZ/xH+Qcev3VAzla9mPVarTTlBnnnWvEmZ0EiISQrLFe5TtFs0p9kK0AoPK8i88m+KNQvjeEn3IFEKfPb98n5lr/AEGe4/FejGj8GGBNzU8k07CzzbuzHjlnAUAcD0FLWfPDW7cmyxsk+5Pf9ciVrYIpyqVKjdSV7cf8AXg56V074uZ4tBHuMscW0SKQtpURiMSAKONm6y18O3Nds/8A9B28JGJIcwa3UuDx9lpztTYDydzKT9DfYZA6HpSJ3ichfs5LBNCzEyHc3O0BZGJP8vqaGDF2HTV0ekfBvTmlSKLcFkm3TufVVdt7sFaySAQou+av1zUdYihj8SJApMSQpFv28DUSsJd0rKdrSEUz0aBFCzzlND+0GDTGMhTsjDRS7R5hqJShLuTW5FSF1UiyAtUby01XWBMN0CUrOspeSg8nmRgAKOxdqqBuBPlHlBAOHdzwhNOFHTRdWtJXbG9ajBoiTakSgMA4Bso3LyOWlPlJDgKvJNAsBgXgyhSYWAUF9LDM1KNyvKX8RWfu53J3JJuyeTeJeWqKtE812vUjPUvb5I3xbAJxC2AWxRcbFJwScQtgFsmwDYpbBvEJwSckBssfhH4n0qQrG+pgR4VkR0aaNWQROybmUtYFKDz75n+ufHml1c22BzIPuqVAO8i7CICZD2J+7257ZCGi0wdhPoJ5rlZ3eOZEjk3HcN8fjqZKB20ynse4OVvxj8dKH8D9xCQRxoQgZbRDe3dGqFEIK9txAoc4mN4yua1VRrUtqz8Lozn7R3+xjtWAMtgsjLfkb7u4Dd37ix2z1D9iHVEPR1DFbhlkRuwI5DKX9ztIF+yj2zw74h61+9HakQjUMZGYkF2IG22I9u3r2y8+BdITpZfIxovNJRKiSNERUiZrAKmVj3sVHIMib3SuM01PuaKil9bfse+6bWaPTiXVvqYyJtrGZ5U2+GOI442uggskAd2dj3Y5Wan9pXSYFZzrImJ/8MmRue1BATnzD1WmlcghjuJZgAFsn8Py9sgj/JxZb2qVmz0vW/tL0wkMcMMq6cM7KzMXkd3Ys8km9ixJJuyxP9sR/jbTPwGcMCjIfDJ86sGWlHchlU5Y/An7HUkQTdR3C+V06naargyuOQfXaKqhZ7getdJ6PptIu3TwRxD3VFDH5lu5PzJzvxigtrZUqdlU51O92vd6njWp+JVad2k6eWjnKbjLDJHFENscaOoXllVFPBI+RGY/rPSY9PJKhljZqJQxPujohZFoj0Mb7e5Fnvwc+qBrMynxl8KdP1cTtqY0jKqzGdAqSIFBJYsB5gOTTWMFVIz4ZbjCccNM8T6p8WCfpqadiXkEiy7gGTb5BGQ3B8QjaD3A8544vJPx4xk0eibhEGngREAG6R/3eLxZX/Fu8qizY2mKu7AH139nq6PQeN4rPqTMqNEFH2cbxNIFdV3VN4YV2AYhQxHPDGo+LereKkScDwxsAUg0sf2agmuK7UPY96FSErLB9IQdR0+u0apFOrBgm7wnViVDKXQ+wYAofWmPY5dNr1BCjj3J4AGfJ3Sfg/VzwvqYkKxRpJKZmJQVGpZth7ufKR5b5HNYEXxhrAmwarUHcR3nfgdqXn+v/wA4V0KcJf2s+gP2h9ZhXTy3tUBXuQkAsdrAKvvyaAz5kBoj0yS7M5LSOWpjyWLWSbYgn1J7nIrZzdzqdPa2273PRNP8RHU6WJgn23gt0keak2zKSk18kEDcpB777B8pByWvISeTYylGkkAYEU0Ssygg+xAP1yb8D/ESaWV0mQPHKu2zVwybXSOcf7PiOD8nPsMh6Xoryar92LA+Gzxl08yBVZiWU+oJsg8XYyFkOTUYtvhFv8KfDo1KtLKzBC/3AaElcnd7izX65u8Z0mmWKNY0FKoAGOE5oU4KKPFa3Vy1FRu+FwhFQLdACzZoVZPqfnnXiE4l4yxRcm+Tdk4JOIWwC2VjfbFJwS2ITglskFsUnALYhOCWyQGxScD3+ff5/XGNZrliW3J5NKACzOx7KiDlmPsBkzT/AA9q5hZ8PSjjiRfGlr1tUcIh/wB5vmMhySGU6M6n6eCKI1FkADdy1ACz7n3/ADyk188Tw6tUPiyXpk8GHzGQDxNquqAnw1eQs1ei1zyDt9J8EadaM27VN6mchkPNioFAiFe+2+O+W7kRrSgAAcKAAOPQDti29xcpw7h7m7nzlL+z7qEv3NJJQBtm2xbj/FTkUPr7nLT4Y+Cn0mujfXR+Gqo8qoWR97o0Ua1tJBBeZdvNkjNn1T4ilkG6UxUo3+E6PEqkG2vxeJCqjaHoAM17e1Z1xJNIngxyTahFkWVUYJAjyFGTwQWURr5Pwi6NtzlJVoyk0jU0lbfNZWPU9HTqoHzO7YNpvc9/cX3rnc3YUfY1M03Uw5ZQQSh2yUbCvtDbPe6YHn0YflhOldfeFPD1EUkTAtEtR7TuC0WthsjQAeUAkUAbJ4y96N1WFUpWUJfe+CzG/IT5pLJJLnliSfoM6UZ8nooSUzSvqeM8/wCr9dbUayOBQzKZ4lkoArtDCR0bnkmNGsC6Bs1jnxT8QyxsfBcMbCqOyIWKqC/qzWw444rtyc0vRNBFFCgQA0OW7szd2Zj6sSSSfUk4EYRhwTJbvCiMvwesw3TFi/irKw3MVJDz7ydpB88c5XvwFQdhWMf/AEx0C6hnTTq0ckTo8cju2xyQVkiYklSfMD3rykVRux12hEhJkkcR8EKkkkZsXbF0YEenC7fWy3AUtZrZWjVdIAzFuH3qAKHG8sDY965w8+ZWnQVm7GB/aTqv9HxGEDdNqYlRpAgWOONGcMkbH/zDGEB8qBb5PPkqtQIrv6/4DPb4unDUNGP3HekKzgr4kU6MW2MpV5iCzGjz/NdkMGyDrui6B2VBBp5GIDFYT4bRXGGp628Uw5NcntwactsY3lIxdVqXSlmDcbcq372PIoFG07u3Yd+Pc/59cBl4sfTPTn/Z3pZwDE0kVgECw45F9m5/rlL1H9lGoQfZSJMKJr/VsT7AGx/XHuhO10rlOn2tpZy27rPyeP8AX3MMpze/B8pmkaVyWbwlUszbmbnbyTz2jA+gHtmN13S5IH2zRvG3sykXXcg9iPmM23wLDUTGu+0X78Fv/dkUV47B9o1EtNKS6mnvEJxCcTNA8QdednZ2cQbUnBJxC2ATlY3mxS2CTiE4JOTYBsUnAJxC2ATkgNj3w3q4BqHeT/XBjFEzDyhQqlhETxuLbt3qdo9Bm1TUBu2eT6d78SxamabgixxIR2+oyw0fVZIvuOa/hcll/Jj5h+pA9sHuW1ctrtCFOXdPFsHpJOQOp3sNZQ6T4uP/AGkbD5oQ4/wc/wDDlrD1mOVbB4/mBU/mGAIyIxaYVWtGpHDMVLGEkZpIFm5UqzFi0IXkGJaIvdbbhTHj+EDK/XTyhzKJUU0UIsv4ihSQhDkVTEiyRwSD6Z6CYYyb4xnqPTIpk2uoPqDyGBoiww5HBI79iR65WraLvJqcHbzKtLUzpSTk+PLyPMeo60GMq8RARtOsiKUeJEWYR7AbAYknaR3ogkV3nP0HTEs++WGVYhQAihdt8klKYpYrQDhQRW71sjJ0vQk0cwnCsUUklUVR5yy7JDGigSFGFi1JsgiyBkeXZvWV5HYiQ7VcykqSrbwsBB2sVP8ACOBfG45U1Eu4ltaf8m6u1qbV0m/kVGk6F44O3UeVJtiExF1tGvcQjA7t3BbsSPQMTlpohO0ngpKqN5DdH7rEjcYt42gbW/Eew7k0KKXWy7xJJp97AMLeFmBt42UbChG1QjKo4IEjHgknL+HUrOkbjSrErLbhB4QEjEoJlZfPu2g+xCvRv06q+6Sc+pc/qcacdzY3q9dqPCDFxMjlQqIrqx3fwmSrHrZC8c4s2k1CpTIY1I3W0igV6kbCf61mP12rlLGNiTJGzAsX+0NPat3BTgLytcceuXXwxLqXYDU+NJB4bhyCfvfhJkZCQvodlnm64ON7qW3cs9Sy+0VbLLmZS6sTJNp1n08EaBQgMchl3CTaJQdzuTwQrefmskz9IYA74mj3NJKVLxmg8rFUdI/vC2ZmtjtLir9KufQJIACJCRtVCBKt1Raw4WML5bJVRfFc1k8dPBPmBc1W6Rmkevbe5LV+eRTozrp7MW80YHaHa1PbssSNM5DEEUw70b9AfYehyzEvGV8GmCDgAD5cfXI2r+IYY+7gmwNqW7WewpATeblJunBKo8niqlGWon+VFssNdp45kKSorqfRgCP/AOZnYumLpZDGjWslyKp7qFCqVv8AEOVo9/f3JazrM7WIYabgAyMDRJ5tUJ7Dk2wqwOSayN+5uuoV3fdcbrbfeJ3Ib44VfZQPmbvFzmpO6XzNXT6erSpyjUnhptRvfjPyJ5zs7OwikdnZ2dnEGuJwS2ITgFsQbTYpbBJwScEtkgNilsEtglsG84C5I6R0UHReIf8AxdU3/wCzNlbp9GZL2jtmr6eoHSkvjcjP/wAbs/8A7shfB1Hep+udTm1BsbrKEZ6iMfMzz6dlPY4njsM32p6SremVs/w6uNjUTKVTRTg8MyS6rZyLFc0pI/Lavf6VhQ9T1BJZpNtnyoqoVUUK3Ei2PrwQOa+ePa/R7Jdv6fnkp+iNVjC2oQq0krcv45In+k5z/wBpH+cLX/SUf2xjVahiS5ERaq3bWDV7WLOSm6WwxiXSFe+S4JgrUSWGl9CBHPL6xoO/HiNdXx+D2xyHg+WIoSSSVePa199wPfnm6v598cOKFOLnQjUjtnlE/idvEUvr/JP0usZFChF9SS0lkkmyTUddz6Vi6jrDqpJCAD+Z2PyAUJZPyyDtOAY/U+nb5DGpbI7Y4E7o1J7ppemf5DTqMzR7pPDiPJI2tIQPS/MAD8ufzyLE0ptpZGANbY0VFb/eYC9x9gePc1eSNt/3zvD5vB2tj1WjHCil8uPh5/Pkqz0m3JZmYkClZmkjiH8QVyQ736kVx245laXQqgFCqJKgVQJ7t82Nmz86+r0T7iSPu+h/i+Y+X9/7izNu7eUfqze3yA7/AJ/I2KhFZLE9RVl4G7e/fu43+8ASCJRflLMb+6OwJ+bNf6MfTIer1t6lEUWFV97ezEKQv128/mMnNu3AL/tO1foo+v8AQL8xkHVy1NEgHA37m/mK7gv1Itvlx75E+PmHRjFtu39r/wAcv9l6ErOzjiYRQFzrxmWcDIp6gMhuwyNOUuDblsEtglsEtijRbFLYBbEJwCc4BsItgM9YhOR9VpzMBCtgzMsVqaZQ5p2U+6pub/dznhXJprfNR+Jdy6l16XpF27WaCItfHh3GDyO5PNV+uTPgiGkc+57+p+uRfjd1DRqCePuxjgGgKZvko/KyO5rLX4RiqC/cnO4p2HJ79Vf1+2C5Y422G2NscGKH1pGL+IW/6zQ78f3zSxAFR8u+ZTrjMdZtohaUl7HNn7q+t8cn58c9tSsioi9gPT53zQHqctdDCcdsn8TnjGZ/rfHb/lmhc5mviG6O0gH0J5A+dev09cNcFXmaRV6CA7vOdxP5AD2Ue39/7XqaJayi6cOQASa7tfLH15/x/T5aNDxh01gr66TU+SFqdPwQlBvciwvzI9fpY/LK59J4ahdzOfVm7knknjgfQcD0y6dsqtZOG3bSCV4IB7Gr2n2POdJJZI09SclsSx1/2yBpom3Fma74Cj7qj/E/P9PnLlcKLJAA9TkHS3fmov8Airst87f89+/tkxlDUe+08etH/nio8YL9ZfmeLj4Asch6iTay+x4A9Wb0H0FEk/8ALJjZD1jgbRV7jsv2BHPzPbt8rPAzqnBOl8VS1gopdwv0ur7bjYFi/S+B7/pkLrMqx+ETd+KoHv5rQk/Lz2cmSAblP4QCe42D59uTXAHteNdS03iIyj7zqUUn8F8luPagfqo98VK7iXaW1VVfCYhbIuo1YUZh/wB/ngfa0nmBYHeXPIajff1BAHqCDjg6s7nlqHF3zzz28o7+3GV+/wDgaX9Hknfcmi71evvtkEynGEmv545kbrje57rB6qWwCcQtgFscZbYpbBLYhbAJyQGxS2Wfwlo/F1hdr26ePcOODJLuQEH3VEk4/wDujKktln0DqqxafVC/tDKpqxexoo1VgO+3crj6qcCaurFrSSUZub6Jsi/EmqaXVUtBbIaQkeVRXA9ySfoKP56/p8oh06ARyVwqgKSzE82R+EfN9vzrMBA6fvEZYMzgllA3VZIG5q478C7NnygnjPS9HLuQcg+hoEAfIH8VdiR6g9u2TUxgPSXk3Nr22ECSORR9gbr86wGOOOcjah6Bzoo6tIxHX5i2ro8LwK/FIe9AegH+aA502n0yBvE7uQFBJvaP4UHZQa5rvQvsKxvUZj+8M9ADgFzyTyaRV79/8n0uulyDcJJGYmtqqW8ourCxr3Y135IF1QvHr4mbLzXVdOvv35F8+Z3r6bgQbogjgkH9R2zQsczPxKFKMJOEo7rO0bfWyO2NfBmQf5i9Sv6ZtAUIAFFBaAAoccfLNCp4zOdNfdtKikobQQRY9KU9hl8oIFnk+w/sL/xyabwDrad55+/PvzBn5FXX07/kfT65Wzxqi0oAHsP1OWL36/0yv1nY/wDz/TCl5i6DkpbLlZAiqNicAGibs2eaJ7ljd335+eOqSOXoC6RV/pfuT3+X9cq+lNZK/dINuLspuP3Wf1lbua7CgPQk4wUcySHc/wDq44k+6oPND3YgWWPYe2U1M9HU09pNX/l+/Povvb3lP199iBwGZr2hVNE7v4fYmgC3oLrk5aKxI574zrZdqE7dxFUvu1jb9Oa59O+NqK8ShpZOnXWL5OTTjaFY9qZq4BPt9Lrj+Wsd1PCsaJpTwv3jx2FeuQBEAiFmZqbcQO8sh+59F9QD24JqssmUlSLpiO4/Dftf+eMGLwPrRakne+X79/A87+NNIUmWUKB4q0QDwrr5SLFfy/ocpoXG4G7IvtXPuPYfrl78Y9cikjSGP70bWeLC7VKlOe55/plV0zSbit0B6XZU+4BB2k+vOZ0v1YPX0JNUE5q38f8ACygWxx6/L/H1ySNNhRwrEKH9yf74B1GOStyZNSTlLwnoxOAWxCcbkloWf8+lD88eZHLsgy2AWxt5wDX9uazvEBJHt3ySGmEWxmaIN7gjsw7i+/5fI8cYZOCWzrC1JrKJvwp0bx9U5ebhUQ+HQDyAE2wIoBfMVNDd5qsBvN6LVChwBwB7Z5TIlkHkFTaspKupoi1dSCpokWD6nLfRfGGpiFPtnX+fySf8aCjx/LfucU4u5qUtVCUVF4f2N2xyF1F6Q/TKSH4+iNh4Z469ajkU/TY5b9VGNa34z0zqwVpLr10+oH9THWHFoVWTkntz6ZMl1Bj+8LyoBsWSWkY2fJGnZeO7e30safpOlY0VIT0YgW+3uFVjwvuTz8vcZ3RL48paNKryNIQVc0b2AEWBzd/Pj3G16ZptigVWNgr3ZSr1HTjGPVL37/wStgUUOBmZ6+3B8u/+Xjnngc8ZppDxmW60u6xyLBFg0fyPpj3+kyaUvzU35kDpcxHmlI3D79ElUP8ACvHJ5A9/6DNHGTXIr29/zHplD06BC6qoH2fb+FCR3r1avz59L50A9rs1Z9/r8silewztDa34Vn9vfvqMSZB1Q4P+Hf8ALLCT/PyyFql4w5cFShdTVzL/AA+FKUikCyTuNuN3Idz6yMCGr0BHvzP00oZfJwgJ5/j9yD7XfPr/AFyvj1yxobtEWySR5qvjt3eQ80OaI7Gsej1TsjNwjV5gT5YR32muCwXk/wCHGUYySVj1lenKcnLp79/7ZN00pYWRtvkKfvAem75n29Mj9Z/1LcivKDZpSCwBDH+Gjz8slaR7UEXRFgsKZv5iPS/b+2VHxL1mGNCjsCxZLjrcdu4MbT2Kg/W8ZJrZkp0KcpapKK4ZK0nUo1VAzeZgGAI87buQWUdromvQKfbJmm1SJEXLDYAXLk3u9S9+x9PkBXFZkT16BbKpLPIykMQuxbbhzbcixS/JVAyJq9ZPqzUlRwiqjUkqa9yCLI/T5YhVrfE1J9nqbbbsm83/AGXJQovjzSME4ZmYdvLuYkcXXqMttNo9lWTwKF0T689yPyrJSUi7UFCyfa/rjZOIULcmhU1Ll4YqyFZ7wcXDWAnDKl7HoROVur6kqEk2aoKBzbEhQf8A1UPz+WTZBYrkX7Gj+uVgosx8IqFpV7gt6DbXYG+/z+WOnfoZ2mUcuR0E5Ln0PoLBPsZXIPF1QH9xk9FoVjUMAXmhZ5NAd8cJyYqyyK1NWMpWhwKTgk4l4JOGU7ik4hxDgk4QNxScS87OziLnRMUffGxR+ASKIYD0YHhvz9+CMuNN8XSrxJEr/wA0bFD/AMD2P/VlPnXkWtwM7y6tJXXx/nk0B+MoyOYpgfbah/qrkf1ym6l1czA+HEyH+KRlFfMCNif6jGLxLyW5PFyI91F7owz6sl9B18KoIiRp5CCAkhHJ9WRjxJ7979xl9+7lIqiO5jXmc3ZJ8ztVXxZoV2AFDtkJ5BVMAR7EWMpZiif6sGP1+zZo/wBdhGQqjjgd+HhXluu1d3a5Tf2fyyemCEKO59yTVk+pOZ3r3xJDGjCN1eTsFQhtp93I4Wu9HnMLqZN4piWHs7M4/RicbArtgS1DaskPo9l04T3zk2/oWg+IZCQXSNypJU0y0SKvuRdGrxYviN0XakUaiye7HkmySKF2TlWMfh05OITZpSVO2US5OtTyfjCf+WoH6lrP6VjA0IYlnAYnuW5J+pOPhQgyPNq/bCfxFqT4pq3oPNMEFDIcsxONlrxMFsbGNuTsUDCSO8lxQgd85K5EpqIOm0nvk5Qo4yHLq64GRTMcK6QhwlPLN2Tgk52djzJBJwScXOzgWDeDednYSAYl52dnZxx2dnZ2cQdnZ2dnHCYxPLQzs7IYyCuyl1esOVzvednZWkzdpRSWAcUDOzsEaS9PBj8km0cZ2djCo/FLJBllJxrOzsWy2lZHY7HFednZKBlwSL24xJOTnZ2SwIJPLGjiZ2dgj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6" name="Picture 14" descr="http://t1.gstatic.com/images?q=tbn:ANd9GcSkI-eS43ZiXEnxduiyJ02Cx9lRzPQQlWNJnbx-d4smoOpxzYRHnQ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266509"/>
            <a:ext cx="4214842" cy="4591491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40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77770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To </a:t>
            </a:r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send</a:t>
            </a:r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for-</a:t>
            </a:r>
            <a:r>
              <a:rPr lang="uk-UA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посилати за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7410" name="Picture 2" descr="https://encrypted-tbn1.gstatic.com/images?q=tbn:ANd9GcT_MtiRyByggEEiffFM-k5BC3xewHrAW2mn01B4NHoZG7sRryw2JFQVJNg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285860"/>
            <a:ext cx="3496049" cy="4643470"/>
          </a:xfrm>
          <a:prstGeom prst="rect">
            <a:avLst/>
          </a:prstGeom>
          <a:noFill/>
        </p:spPr>
      </p:pic>
      <p:sp>
        <p:nvSpPr>
          <p:cNvPr id="17412" name="AutoShape 4" descr="data:image/jpeg;base64,/9j/4AAQSkZJRgABAQAAAQABAAD/2wCEAAkGBxAPEBUUEBQUFRQXFRQVFhQUFRQUFBAUFRUWFhUVFBYYHCggGBomHBQUIjEhJSkrLi4uGB8zODMsNygtLisBCgoKDg0OGhAQGiwkHhwsLCwsLCwtLCwsLDQsLCw0NCssLCwsNCwsLSwsLCwsLDcsLDQsLCwrLzQ3LCs3LCw0K//AABEIAN0AqAMBIgACEQEDEQH/xAAcAAACAgMBAQAAAAAAAAAAAAAAAQQFAgMGBwj/xABCEAABAwIEAwUFBQYCCwAAAAABAAIRAwQFEiExBkFRImFxgZEHEzKhsRTB0eHxIyRCUmJyM6IVFjRjZIKSo7Kz8P/EABkBAQEBAQEBAAAAAAAAAAAAAAABAgMEBf/EACMRAQEAAgICAgIDAQAAAAAAAAABAhEDIQQxEkETYSJRcQX/2gAMAwEAAhEDEQA/APNkJJohhegcGmcEvx0rg+tJi8+XoHAmuE4iP66Z/wC3+SsSvNHbnzVrhO4VU/4irTCviVhXW8U5m3DmOjt02Ak7w0MIjpstfGlAUqQj4X1crP7aNMAn/qcrO/oGpdNzASadIkHYAZTJnbRq5rjWqTduBMgAEAHsjNqY89UpFArLEHuc1jTOVvZYNoGk6ddz5quY0kgDcmB3nkp2LuirlB+AAE9XQMx9fostI7AM0HTn5DkpuF0RXqQebpJ5BoUCkJ65jAH3/cugp2Qoszkw2J10LyPz08lYlY4lVykNaAGzudTro0nv3KorlwHZHLc9/TvUm5uS4EagAk+E7nxV57NMCF7fsDxNOmDWeNx2T2GnxdHooR2XCWGU8Fw83lwIuarJAO9JjtWsHQmAT+S8m4gxmre13VHk6nToAuz9sHEZr3JosPYZppzK4Gzo5iqM7S1LlcUrAASVNtLZtJmZyqr7ESTARG2sGNUGo4FOlk3qOPgN1IZiFBu1DN/c8/cFNKhiEKb/AKStzvbjyefwQmhATSBQga9A9npnD8SH9NI/J4+5efrvfZsZtMSH+6pn/wBgViV5xW+I+KtcDbmqtHVwHqQFV1/jPifqrjhsn7RTjfO2PUKlejWtv7y8uXOIyt7HKS1oE+WUFeecQ3fv7l74gEiB0DQAB8l6DTqRRuKkw57njbWHFrQJ/wCcrzrEKf7YgdRCUjdhNEMD7h3w0h2R/PVdIYPImfJQKYLnRzO5+ZP1U/EnhjG0g4OAmoY2LzoJ7418wtWFWbqrwBPQ+G5nuhZVZ8OWLXlzqgIbB7R2Y0bnvJ2HitGMYoazoDAwNO0kw2Oy0z6+JXQ4/X9zQZb0yG5gHVCN2sZq0u6SdQO9cZd12kBrB2dyZkvPUqkaq9XNGkAfPvXq/s1pCzwi4ujo6q4gf2s7I+crznhrh64xGsaVuBIbmc5xhtNu0k89eXOF3+O4xaWeGU8PNRzqlNuV7qdM5S4kuMZj3qFeU4nWNWs9x5uJVngVtmPgqu4fTJ7JfvzDR96ssJvjTB/Zudpu0hVEjiG71yhUNM81uxOo57iS1w8Vop7JSMkk0lGiKEIQbkSkmhWQXe+zHWjiI/4emf8AM9cBK772Vu0vx1tm/wDk78VYzXnty3tnxP1Vvwr/ALTSj+Yfn8lAv2do+J+qteCaea8pDvJ9GlB2eLVsltb0wR+0e6oesN1aI8XfJcwygPtVRzgMtJjqhnu0GnMyV0PFUNu6LBsykxvmQXH6hUPEbhSpkfx1nT4UmberpVqfbn6nacT3krtsFsm2du/30CrVYC0RJYDqCegiCVS8M4UKz2ipLWtLXOytzOLZ0AHeVZ8dY1DnUWABxjOebGQMrD37EqK5vGL7O5zWmQSC52xqFoABPcI0CrEFJRp6bwfSbSwKvUpZhcVaoYTTn3jabKrRJy6tblzmVynFr/fXlaoCSwuAaTOoaxomPEFUlK+qsYabHvaxxDixri1rnREmDqvYP9WGWNSi63GvuW5s/bBeWjM6D1lL6R449zNfwUuya0t0Ovp81N4npft3yBMnYQPRbcHotyGQkKq8RDco65hz12VU+GvMdYUrFPjMKO1g3VSMkISUaCEIQbUJJoBd37KP8S7HW1Pyd+a4Rdz7Jj+81x1tanyLVYlc9iVicpd3lWvsytg69l09im9+nWIH1XbXvDIdYl0a6lUvs+oig67qnZlE698EwPOFnG9jDiJrrjEy1v8AOGCOQaNT5Bc/xYXVLsBoj4WMHQDQep+qvDU7THudFWtUAMCMrCe24eMwuibgbLerUvKxaSxp9yHfCHACajp/haD6rbKlvyzCbMsDs1y4CYPwOdtPly7wvN3vJJLiSSZJJkknmVY8QYqbqsX6xync95VZKlagQlKJUVnQbL2jq5o9SF9Q1bYPcJ5MA+QXzPg7M1xRb1q0x6vAX1KG9o+H/wB9EqPBvaBbBly+OqgYa2KZ8Fd+0iPtLo6qqsG/sCe5MUrkcTPbK1M2WeIHtFYDYK1YEIQooQhCDNNJCDKV2/sjP7+8dbeqPm1cMTC9a9nfB1WzqU7qvUaDUpODaLQXPy1A0tJOwOmyJXo1emPsRB293PyXAcO2GazujsKtZtMOOwYO09wPcA70V9xLj1a3tnU/s9X4S33jgA3XuBXm2Pce1zai1psZSblgxJdlcIcT0Jk+qzvtrHC5dRJxy+t6dUVC7Qf4bAQXwPhJHKdfVUuJ8dXdeqXdkUy3J7otzMLO8cz39Vy8lzpcSd999Fqe7UJba9GGMw7WN9RyP0+EgObBkZXDRRlcYfhTrum3JUohzQ4Fj3ZXkASCBzEKocCDB8El258vHcb66vokJFC05J2C3ApXNF52bVpuPgHBfT1lWc5z8wjWRru0r5asWZqtMdXsHq4BfUbTFR3cwfIJR457UKjftbgI35KotXObbkxpCjcY3nvLuof6iprDFofBMfTNcTeGXHxQFhX+LzWatWBJCFFCEkINqSE0EvCGMdcURUIDDVp552y5hM+S+hRf0a1VtNpJyyQ3KQGgDsjUQF8521F9So1lMS9zmtaNpcTA15akarqcZw+rbQHPcagHbcHnV/ODOuunkVjPLUd+Dx7zW6vp13F7nUWvdWYZM5Q8EgnlzheU3DS9xJ1JlWfvHlvbc52baXOOg8SoV2Y02/VcZl2+hj404+PuoVY5YHqo9NhcT0G56LJ4L3wN9lJrtFNuUdRJ6ldd66eW4/Ld+on8P06b3VBUqGmAwDMIky6SAOZgD1XU0rPDK5a33T3VHFrQ6nVczOXcyILQ7ryXAMcWjfU7/gpGG3TqdemWOykPBzD+FZuN9yumHJhqY547dhxbwfQtaIrW1Yvb/FTfEgTlzMI+LWFxgXY2WLi4vKbCPeMMtIcMweMpnWNBIldRUrYY1lWmKNDM3I0MLYBeddXN7RaIOspOTXtOXxJbvjvTzXh9ma7oDrWpD/O1fTbnQ6sddAdhJ8oXkuFcPWTa1K6qF9BwqseaYyuo5mnVrP4oMSCrbiP2g/6Pu35WitRqtB7Loc0xoWk6RrqCukymU6ePPiywuq864qb++VI/nU+q6LXyVHdYkLquXgFsuJg8pVtiL4twO5bx9ONchV+JZrWdXLNKsCRTKSihJCEGxAKxTCCXhlw6lXpvbu17SOWs9eS6biGu91UU3HcgDMev6lcjTeWkOG7SCPEahdHc31R8VakAlktEgwXT6aSVx5Z9vo+Bnr5Y/wBhtIHtDZgIHSAFzl88l3nsr+jctLCJ0/IKgvnDN6wuXF7e3zNXCaKkcsdx171jVfmeSdhHrC3mlDZ81Hc2GnqusePKWTX0jucsNZ81lC2MGTXc9Dsujy6tq2wprqbHPbo5wy54JbRbIk6al5jbotJvmtJDZk5g6oXOLqnTw16KFd3j6plx5QAAA0DuAWhxWPjv263l1NY/SxpYnUaMpcS3Tsky0z8S03Vy55gmQDp4KKCttJklak7cc87Z2scFoS4K1x+vDA1PCbfI3MeiqMZus7yurzK9u6zWLU5WQJJpIoQhCDJMLFNFMqbidYNaGH4wBn6CG9kDwE+qhNdBB6EH0Oi14kXOqFzjJf2vVZym3fiz+MysZUbgg6Je8Dna9VppkBZhoKmo6TO2J7qgOnh6LXWYXbLVREGfLVSBU6LnrXp6pn85/JFNONt1rqKQ6otDj1W48+cjSk5NYuWnnNivMKsM8EiB1UPA7P3jzPwtGp7zyXQ3l7Tosys32VYya8VvG02ZWrm9zJW+pLyXP2+vctLitMBJNJQEoKSEDlCxQgzCAkhFZJXHaA05R5jZCAVK1jlpqo0XOBiIG8kBZaN5gn5LCuyDI2WuVHWWRuL0xUWmUKaa+dbS9a3vlYwiCrGblaSIQt9q3M4AD8k3pMcblZJ7qbYVHtZlYDqZK21KOQZn6np47arbUbkp6eHnP6LRdu7AG501689VznJu9PZyeD+PDLLO9yfSLUqFxk+nILBKUSuz5hpISQOUkIQCEIRTTSlEoGhEoQCwdSCzTQlaDScllct6FNNfJGKR1W9zJ8VpcNUanbZQtnv+EE/QK0o2opkAaugTHUxoFpw+9DaZYd92986KaKrGidJj9F5+TLLen2vD4eKYzOXd+/0L/aI5xv4Ksrvlx1kfgpV28gN83eZUEHT1KvDj9uP/AEeXc+P+EhBQvQ+OEJJoBCSJQCEkIMkBJCDJCSEDRKEkDQkhA0njN9x/FCEWXTUWkeSsCBlA05bb6qHUEjv+verC2oVamUCm4mCRAOoG5XHOPpeJlO/20XRG3dG6jrJ+56/TuWK3hjqPL5PL+TPoIQktvMaSEIBCEIEhNCAQkmgE0kIBCEIGhJCBoSQgzp1C1wI3Bn9V2ti6tVc+ozLTo1A5opB+V0FozObJljARJPiFw6msvavufdg9jNJbEkmCBrvG+krNjUysmka4plji0kEg7jUHvBWC3XRJIJG7R11gQT46LQtRkIQhAIQhAIQhAIQhAkJoQCEIQCEIQCEIQCEIQC3Wtw6mSWmCeY68lpQEEvEauYtkEEMaDzzHUlyiLOtVLzLt9O6IWCAQhCAQhCAQhCAQhCAQiE4QJCcIhAkJwiECQnCIQJCcIhAkJwiECQnCIQJCcIhAkJwiECQnCIQJCCh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4" name="Picture 6" descr="http://o-trubah.ru/wp-content/uploads/2013/03/kak-ustranit-tech-v-plastikovoj-trub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1643050"/>
            <a:ext cx="3071834" cy="4032694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32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53154" y="417052"/>
            <a:ext cx="55767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send off-</a:t>
            </a: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виганяти,</a:t>
            </a:r>
          </a:p>
          <a:p>
            <a:pPr algn="ctr"/>
            <a:r>
              <a:rPr lang="uk-U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відсилати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386" name="AutoShape 2" descr="data:image/jpeg;base64,/9j/4AAQSkZJRgABAQAAAQABAAD/2wCEAAkGBhEREBEUEQ8REhUQFRUQFREVDxQUFxUQFhUVFBUQEhYXGyYeFxkkGRUUHzAgIycpLDAsFR4xNTAqNSYrLCkBCQoKDgwOGg8PGiolHiU0LDQyMjUqLDQ1LDQqLCkqNCwqLCwpLCwpLzAsLCwsKjIsLCwsLCwsLCk1LCktKTU1Lv/AABEIAOEA4QMBIgACEQEDEQH/xAAbAAEAAgMBAQAAAAAAAAAAAAAAAgMEBQYBB//EAD8QAAIBAgMFBQQIBQMFAQAAAAECAAMRBBIhBTFBUWEGEyJxkTKBsfAUI1JicpLB0TNCVKHhFYLxRFNjosJD/8QAGwEBAAIDAQEAAAAAAAAAAAAAAAEFAwQGAgf/xAAtEQEAAgECBQIFBAMBAAAAAAAAAQIDBBEFEiExsUFRIjJhccGBodHwFVJyFP/aAAwDAQACEQMRAD8A+4xEQEREBERAREQEREBERAREQEREBERAREQEREBERAREQEREBERAREQEREBERAREQEREBERAREQEREBERAREQEREBERAREQEREBERAREQERK1xCG9nU5TlNmBs32TyPSBZEj3o5j1jvRzHrAlEj3o5j1jvRzHrAlEj3o5j1jvRzHrAlEj3o5j1jvRzHrAlEj3o5j1jvRzHrAlEj3o5j1jvRzHrAlEj3o5j1jvRzHrAlEj3o5j1jvRzHrAlEj3o5j1jvRzHrAlEj3o5j1jvRzHrAlErqYlFF2dQNBcsBqTYDXrLICIiAiIgIiICfPmwVTDV6lWi3t1CXQnwvdjv66759BnL1iuZ8w08ZPuN4GVgNppWBynxLoyHep6/vMq8+b1KlRKpq02KvctfmCb5SOI6Trth9okxAynwVQPEnP7ycx8JqYNVXLO3qiJ3bq8XkM0ZptpTvF5DNF4E7xeQvF4E7xeQvF4E7xeQvF4E7xeQvF4E7xeQvGaBO8XkM0ZoE7zGx+0kopmc9ABqWb7KjiZVj9ppSFiQWb2Uva/meA6zBw+yWdhVrnMx3D+VRyUcpG8T0Ts1GOw1XGMHrXVF1SiDoPvN9puvpN9tXtstKoKVGmKzJYVGzWVT9i4Bu3wmq29tSmt6QZgSLM6HWnfQE8vPhKNm7GSggZmzaZt3Dfc23+c8339GbDFJn43XbP7QrUyioppM+gBN1J5BufQ2m3nyva208/RRuH6ztexe2/pOG8Ru9Ju6Y8TYAqx8wR6GeaX3nZlz6fkjmhv4iJlaZERATla4LGqmQEMW1zkaX3aDSdVOZ/nb8R+JkTG/SRqa2wVb+G7DhlZDoTwJA09JqMfsGtTOYKwK6h01sedxqJ3aAEWIuDpaDhF0y+EjjYHTkb7xNO2ixz1r0l55Yc5sLtP3hFOtZam4NuD/s3T05ToM01209gLUvmQPf+a4Ug+YF7TGwmPNL6usxNtAxuSB9421H3vWbGOL1ja07/AFS3Qae3lWaA0ypW3i8hee3gSvF55eLwPbxeeXnl4Es08zSBM8vAszRmleaM0CzNNPtbtLSouKeYGofeE6vy8pqu0Pa3KTSwxBfc1XeE6LzbrwnP7L2YalQLfViSzHWw3s7EzJWm/WXmbezqsHsh3cM5zFyLvcHTmOlpldoNvLRslEZmewvew5ZFbcG5XsJfhaWTw0z4FXIBw3akczv16zArYelRuAhdSLFCc2Ufdv7Q6ek53FrtLgzWpvPfrM7bbrC+LLlrHT9IV0MGjp3jXDgkA2syNxUg/A6ETISsioM4CqDqOCMTa4v/APkx/KdNxkKOICJm9pWFlN9KiDUUmP2xrkb/AGmc7tfaFTGVqdHCrnZ7hRuHdsLOavJbb+RA4y+jq0WBtCi+JxhoYVCS+oXgg3MWPBQfjafVey3Z1MFhxSU5mJz1KlvbqG1z0GgAHISrsr2Vp4KlYHPVexq1iNXI3AclHAfrN5PEUiJ3hmvmteIiSIie2EiIgJzhHjb8R+JnRznGPjb8R+MDKpmSqV1QXY2H68hzPSUNWCqSdw+QB1mIMK1S7vrb2ad9LctOHx8tJCYj3bCjig65l3btfm0rxdBWFjrcbrX08pjLVFRrpldMmRkJtlN/K1+FugldZ6ANO75u6BW2rXBAGpHK0bvXKwaWJFFsgN1BItrdSN4W+8dJtEqAi4NweMxK1KlVuBVBJLkB7ixYWGQndbpzmtKPhXGVWFMgBlY3HeEgDIee+8bk1dAGkgZi4bEq6gqf0IPIjgZeDJeFl57eV3nt4E7zy8heeFoEiZAtPGaY+LxiUkL1GCqupJ+dT0gXvUABJIAGpJNgBzJnE7f7WtWJpYckJuaruL9F5L14zXbd7R1MWcq3SiD7PF+r/tMOklpnpj9ZYrX9IX4ekFE7fYGyslPxDxVR4uicE8+Jmo7N7ANQio4so1VftHmek6vE4kILLv4nl0E5fjPFoiJwYZ/6n8R9ff28b2l08zMWn9P5QxWIFMZV37ieXQTQ4vEAAljYD5sOsuxWIABLGwHzYdZzOLr1MTVFOkt2O5eCjizHgOZnJYcVtReIiOi/pEYq7yoxe069Y9xRTMHJIW9sh/7hPAX1J59TPqPZTstTwVLQ56tTxVaxFizb7D7Ki+g9++c9snYKYZLDxO2r1LaseQ5KOAneruE+iaTFbDhrS09v7s57UXrkyTar2IibTAREQEREBOZc+NvxH4mdNOXc+NvxH4mB5UbM4XgviPmb2/sD6ieNmZlyv3bHU6A/V2OhHC1xY8zMOlWGeuGbLeygg2OY+EAH/bMqvUHcl9MzKqFhqd9iL9LmQybbPKR74lV0pLpfizfa6k79dLb7k6artpiWw2GUYakGq13FFGyZ2BIJut766aTH7X7dfBYGl3RC1KxADWHhuM7MOuoAnAY3trjKtJaT1mstxmUlXYEWyuw9r/Mx2tEdG1hw2tMW9H1bBNhqirSNSk1ZUVamRlv3gUZr20JvzvMhcIRem5zLa6vbVTqBYnj8jTd8u7CbTRMXSD3UOcn3SxBAzC+h19r/AJn1rGHwHS9rae+x+M9VneGLNScduVra+Bem+dDuFiODeY+d8ysJjFfdoRvU7x/jrM06iafaeANw1IkVB7NuPQjiJ7azagT3LMbZ2LLALUAWpbVQdD1UzPCwKSsgwmSRNN2i28mFS5BZm0RBxPMngI7piJmdoebV2pTw6Z6jW4BRvZvsqJyuLA2iyBajq9iVoMpyXAubsNM1uO7ymmxOIqV6hqVWuTuHBR9lRwEyKDFSCpII1BBIIPMEbpnjHt1WEaKJr1nqpr4F6TFHQqw4Ef3HMdZvuzfZw1SKlQeDeq/a6npNrsbCvXpn6QveAsHRnJLDmF5A6cbdJucRiBTGVd+4kcOgnMcX4xyxODDP3n8R9ff28YcOimL/ABdf76vcRiRTGVd+4nl0E0+JxIAJY2A+bDrPMRiAASxsB82HWc9XxFXE1VpUluxvZb6Ko3ux4AcTOPxYr6i8ViOi8pSuON5eYrE1MRVFOkt2O5b6KOLMeA5mdfsXYaYVLDxO2r1LaseQ5KOAk9h7DTCpYeJ21eoRqx5Dko4CZrmd5w/QV01d5+bwptVqpyzy17MasZ1abhORrGdcm4eUtGi9iIgIiICIiAnK1D42/E3xM6qcnVPjb8TfEwMbCW7+opHta67tLH/6PpM+tTORglgTr0Jvcg+f6zW44FWSoOFlI5jW3xYeZEsq7SIqplIyZLn7zMGKAE7j4f7yGTaZ6w0nb3ANVwKuEucO12X7lshZeg8J8rz5hhcC9ZitJGchWfKN+VRdj7hPs5dgS1MFlPt0WvdcwzEW5a8L7zvG7lMZ2OovWWphq/0bW5QoxynnTZD/AGP+JitXed27gzRSvLL5/QfVdL++2/yn1nszi630FDWqM7VT9Xc5iKQAGvHUg/mEpr9ltnHU0TUfeSGdAzcSQtgL8lHum82ZgWfKSAipYKALAKNAqDp/zroJrWYec+et4jaGZSqu5yoB4TlZr7rAXI9+lpsqOHC9Sd7H4DkJGkiqLKLASeaZWiw8dgA2o0I1BHOY6Yx00dSbfzDj5ibTNIMgMIa5sczaIhvzbh7pi4ns931N6bEMzhqisd4qLa3u1I8jN2tMCeVhobXuASLGxva2hiOiazNZ3h8lZCpIIsQbEciNCJ0HZ3s+ahD1B4d6r9rqek3WO7O0quK70HMrBWZbWvV4389CRzvM/E4kUxlXfuJ5dBOf4vxjaJw4Z+8+30j6+8+ni9rebxHL3kxOJFMZV37ieXQTT4jEAAljYD5sOsYjEAAljYD5sOs57FYqpiKi06YuW0A4KOLMeA5mchixX1ForWOjapSuOu8o47G1K9QU6SlmbRUUX05n9TOn7OdlHwpWtUbx8VWxZrjVSSbBekztg7KXCIVWzM4GeqVIZjyGui8hM0ADcLTvOH6CulrvPzeFPqdZOTeteyys4J8IsJjuZMmUuZZq9jVTOxTcPKcZVM7JNw8oEoiICIiAiIgJyNU+N/xN8TOunIVvbf8AE3xMCeUMCCLg6EdJrnpd2QrgumbMrWuQ2tj567uO8a6TYoZZ5yHqJ2YmDo+JNcyJTUBv/ILqTzByyt6LFQWKlmY5i1NTlAvoot5b5dUwwvdLhjyO/wA/8zLoUbasbtz5eX7xsnmY+CwBYAugpi98i6X0sQ9uHTym0UgCwsANLSrPGeS8zO67NGaU54zwhdmjNKc8Z4F2aU1KxOi+8/oJW1QnQe8/oJTicSEFl38Ty6CczxTinLvhxT95/EfXx43dPp5md5e4nEhBZd/E8ugmmxGIABLGwHzYdYxGIABLGwHzYdZz2KxVTEVBTpLdjuXgo4sx4DmZy2LFbUXisR0XdKVxRvJicTUxFVadJbsdy8FHFmPAczOu2R2eXDJ4Dmdv4jHex5LyA4CS2FsVMMlh4nbV6ltWPIclHATZ553fD+H101d5+bwpdVqpyzy17eVKVL/tPbxVpg67jz/eVB+B0PzqJaNFMmUuZNjKXMDHqmdqm4eU4eqZ3Cbh5QJREQEREBERATjqp8b/AIm+JnYziqjfWP8Aib4mBmUwuRmbN4SNQBax4ecfTaQP8Nz0LD1lYf6uoLncpA4aGxPnqPWYWcSk4hrMuHJFaT029vusNLgpkrvaGwp46mB/CJ1uSamp6HTdJnaia/UjX7508tJrc0ZpW/5HUf7ftH8Nv/yYvby2X+qrf+CN1vbPru3z2jjkYqvdkXIF8/M8dJrM0twp+sT8Q+M94+IaibRE2/aP4ebaXHET08tgzanS2p05dJ5nldY2ZhfNYnXmbyGedUpl+eRzE6D1la3bdPMTiggsu/ieXQTmuKcU5d8WGfvP4j6+PG9p9PNp3l7icUEFl38Ty6CaiviAASxsB82HWRr4gAEsbAfNhOexeMqV6gp0xcnct9AOLMeXWctixX1FoiI6LqtK4o3lLFYupiKgp0luTuXgo4sx4DmZ1mxNjJhksPE7avUtqx5Dko4CVbG2QmHSw8Ttq9S2pPIclHKbDPO64fw+umrvPzeFLqtVOWeWvbyvzxnlGeM8tGiuLyDkHf8A8eUrLSJaB6Wtv9ZBzPc0g0DHqzuU3DyE4apO5TcPIQJREQEREBESqsWt4ReBbOHqn6x/xN8TNrtGpjf5KZ9xE56qa6e3h2vvPjXXraBmYzE5KT67wBb/AHCamnjJRtnFs9lBAA1axuM1vZvxtrMOip+1OV4nlrky/DPbov8AQ4Zrj+KO7cjEz36TNaCec9JaVW6w5Gy+lS7BYm9RPxL8RNC5fhL9krUNUHhT8bG2627+82NPSb5KxHvDXzbVpMy6eq4zNYZRc2B4CUPWYuqra51PRZjJWrsfDh2fr3ia9Zsdl4c6u65WbTLe9gOF51esvMY+Wvef7Ln8FYm28+izFVDTTQW5ty/aaTEYkAFmNgPmwnR4nEBFJJ8p88xv0itVFKnTLuQbIu6w3sTwG436jynIanQb3rGPt7LrT5YiJ5kcXjaleoEpi5O5eAHFmP6zptj7KTDpYeJ21d+JPIclHKY+yNhYjDrYYOozt7b50uTyHIdJn9zi/wCiqfnSdRoNBXTV3n5vCr1WqnLO0dmTnjPMbucX/RVPzpHc4v8Aoqn50lm0mTnjNMbucX/RVPzpHdYv+iqfnSBkZp7eY/dYv+iqfnSe93iv6Kp+dIF5MqepINSxf9FU/OsofBYw/wDSP+dYCrWnf0zoPIT52dk4w/8ASv8AnWbbZtPHrbOje9h+8DsImLhGqW8Yt75lQEREBERA8ZbzDfY9EkkobneQ7j4GZsQME7GpXJs2osfrG4e/T3QNj09Pa8O7xE+t/a995nRI2hO8sA7Fpa6HXnY69Ljw+60j/oFHS6g2+6uvnprNjE8zjrPeITF7R6tW3ZrDm/1Y16D+2k9Xs7hwAMmg1tfS/Mgb5s4kVx0rO8RG/wBkze0xtMy0vaPalHZ+DrVymlNdFUC7OxCoovxLETn9h9qaeLpFqCOSrZCpto1gdWBy21335zr9p7Ko4mmadektVCQSjC4uDcHzBmuHYvBgACjYDcM7WHkL6TxmwRl7ymmSaNT/AKT3hvXxVJB9lXDH13D+82+zFweHv3bpmawZy2ZiBuBPLXd1no7HYQbqX/u37yxey+GG6mfzGRi02PH1rHVN8trdJZY2rSO5wZMY5Ocx02FRG5T+YyxdlUxwPrNhiXDFLzkvpC85UMAnX1khg16+sCwVRzkgZWMOBLAtoHsREBERAREQEREBERAREQEREBERAREQEREBERAREQEREBERAREQEREBERAREQEREBERAREQEREBERAREQEREBERAREQEREBERAREQEREBERAREQEREBERAREQEREBERAREQEREBERAREQEREBERAREQEREBERAREQEREBER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388" name="Picture 4" descr="http://perune.ru/uploads/posts/2011-04/1302455555_pocht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311" y="1078772"/>
            <a:ext cx="2857500" cy="2857500"/>
          </a:xfrm>
          <a:prstGeom prst="rect">
            <a:avLst/>
          </a:prstGeom>
          <a:noFill/>
        </p:spPr>
      </p:pic>
      <p:pic>
        <p:nvPicPr>
          <p:cNvPr id="16390" name="Picture 6" descr="http://www.mk.ru/upload/iblock_mk/475/38/9b/de/DETAIL_PICTURE_685568_830234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2285992"/>
            <a:ext cx="4524375" cy="3390900"/>
          </a:xfrm>
          <a:prstGeom prst="rect">
            <a:avLst/>
          </a:prstGeom>
          <a:noFill/>
        </p:spPr>
      </p:pic>
      <p:pic>
        <p:nvPicPr>
          <p:cNvPr id="16392" name="Picture 8" descr="https://encrypted-tbn2.gstatic.com/images?q=tbn:ANd9GcRNZD073RWYcDC7lQ78Nvy4cVRwTMSNyO3_R08EAeRVZPAHcsWQH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857496"/>
            <a:ext cx="3071802" cy="4000504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28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14408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To send </a:t>
            </a:r>
            <a:r>
              <a:rPr 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out-</a:t>
            </a:r>
            <a:r>
              <a:rPr lang="uk-UA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розсилати</a:t>
            </a:r>
            <a:endParaRPr lang="ru-RU" sz="6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5362" name="Picture 2" descr="https://encrypted-tbn0.gstatic.com/images?q=tbn:ANd9GcQPakkCRKOHDP-2zSxNZqX03_vJMdiKyy864qDsUbiraWUwOBB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357298"/>
            <a:ext cx="3214710" cy="2875607"/>
          </a:xfrm>
          <a:prstGeom prst="rect">
            <a:avLst/>
          </a:prstGeom>
          <a:noFill/>
        </p:spPr>
      </p:pic>
      <p:sp>
        <p:nvSpPr>
          <p:cNvPr id="15364" name="AutoShape 4" descr="data:image/jpeg;base64,/9j/4AAQSkZJRgABAQAAAQABAAD/2wCEAAkGBxQSEhAUEBQVFA8QDxQQFhQQFRAVEBAVFBUWFhUUFRUYHCggGBolHBQUITEhJyksLi4uFx8zODMsNygtLisBCgoKDg0OGhAQGywkHyQsLCwsLSwsLCwvLCwsLCwsLCwsLCwsLCwsLCwsLCwsLCwsLCwsLCwsLCwsLCwsLCwsLP/AABEIALcBEwMBEQACEQEDEQH/xAAcAAABBQEBAQAAAAAAAAAAAAAAAQIDBAUGBwj/xABIEAABAwEEBgUIBwUGBwAAAAABAAIDEQQSITEFQVFhcZEGE4Gh0RUiMlJTkrHBB0JygrLS8BQXYqLhIzNDVGOjFiRzs8Li8f/EABsBAQADAQEBAQAAAAAAAAAAAAABAgMEBQYH/8QANxEAAgECBAQEBQIEBwEAAAAAAAECAxEEEiFRBRMUMUFSYZEVIjJxoQYjQoGx0SQzNMHh8PEW/9oADAMBAAIRAxEAPwD3BAKgBACAEAIAQAgBACASqAVACAEAIAQAgBACAEAIAQAgBACAEAIAQAgBACAEAIAQAgEQCoAQAgBAcF0k+k2GzvdHAwzyNN1xvBkTTrF6hLjwHagOcd9LdoOVnhHF0h8EAz97Np9jB/u+KAry/S7bQcLNAW6jekB7QSgG/vftv+Vg95/5kAn73rb/AJWD33/mQB+962/5WD33/mQFlv0s2qmMEFdxlp8UA4fS1afYQ85fFAXrB9LpqOvswDdboXkkfdcMeaWB6RozScc8bJYnXo3ioPyI1FAWw5ALVRcCqQCAEAIAQAgBACAEAIAQAgBACAEAIAQCIBUAIBC5AYvSzSXU2S0PBxEZA4nDxQHinR6xMeL0rQ4OLsTnl4/FevgsOpUrtHjY3EuFWydjoToCDzbga/DGsZaBsAriV1xpQ/igkcUsRUf0zZKej0QBJjZQAn0RqTl0fKiOdX8zH2fo7AY5HOjaDG0Opczq5rc+3uWU401NRUVqaU6lWUHJzeg+3dG4I2NPVAOd9V7GgkUrewrTHUcdarRyTm1lVkWqzqwinndxbD0ageX1jbRjmto1oLiXOu4bhmprqlTStFaihOrNu834fklk6KWdrHOuNJa17gQwXCGSdXSu05rKE6cpJZEaz5sYt52YvkSIuHmNaw5m7Wm+mtdzw1HLdRRxRxdW9nJj5ej8ILbt1wOZuFt3HYc1WFCm080Ei08TVurTZBp7Q0McTjE0EticS4NI86ppSo2UXPOjDlTk4pbHRSxFR1YxUm9zp/ortpFnuE4Uc8bqSOB+XJeBVqRpxzSPoErnZnS7AaGvumh4HWvJnxujDumdMcLN9hw0yz+LkVn8fwz8H7FujqDxpln8XIqfjuH2ZHSTF8ss2O5FPjtDZjo5h5YZsdyKfHaGzI6SYeWGbHcii47Q2Y6SYeWWbHcip+PUNn7DpJiO03GM73IqP/oMPsyejqFiyW9sno1H2gRXmu7DcQpV9I6P1MZ0ZQ7ltd5kCAEAIAQAgBACAEAIBEAqAa5yAqzTKQcH9KGkKWQtB9N7R491VAOc6PWSkUX2QeePzX02H+ShFHyuJfMrS+51disixqVDWlT0NPyeHNc04BwIJGeOxcjqtO51qjdWI29G2+vJzZ+VHjJX7Ir0S3HHo400q+Q0NaEtI/CoWKa7JFng0+7Gu6PNqSHyAuJOBbrNSMslZYp2SaRXpEm2mVpdBACl99M6VbTlRaRxOt7IzeFsrJkHk8NoNm3NbKtcydCw5tkCOqSqRl9KrOG2S0H/AE/iQFhXqfts3w9O1SP3Kn0dvpGBtgm/7hK+T4s/8PI+kofWjrYmebhlsOI5L4aDlb02PVklcVrqfwnY70ew6u1XWW/y6PZ/3Gv3JmzanCh36+C1U8ukkUy37EzXhbKcGUaY68FbNEizGvlAWcqsUWUWQOnJywG05dm1ZOTkr9luy1khjccsd7h8G6lmrfwr+b/2Ja3J9GYTDHEjMrt4XUaxauzPERTpaHTL7tM8kVSAQAgBACAEAIAQAgECARxQFeV6AzLXMgPMfpKtBeYIxm5xPbkPxK0FeSW5WbtFvY3NFwAAAZAAcl9HN5Y2PmKazSbZ0tiiXn1JHoU4mrDGuSTOuMSppW19WWAGlQTyp4q9GnnuZ1qmSyKflI7fhXkteSjDnsa7SJ9b4U5qVRTdrB1y7ZnX2NJ11+J+VFk/lk0aw+aNyGWFaqRRwI+qV8xXKYPTcUsVo+y0c3tCzrP9tmtBfuI57oFNR0bdtjnd/OPFfMcW/wBPI9zD/WjuIH4BfDQlY9eSHveNamUotEJMrBxxuYtGYd/djidSvR5j08PUTsvuO64V811DTJ1bldjXH5q84Qv8ktfwUTl4ocZXawANrnNp3HFV5dTxen3JzRGCQH0SHPr/AIgut+4Dge1aRhDwd36kPN4qyHNdj59b38Wa5puSl85dJW+UnEitzUVyjbPLSWM76dxWuCnbEKRFWN6TOrY9foMZaHjNEgKvcqKrIApAIAQAgBACAEAiAikKApzuQGPbpM0B5hp+TrdIQt1MAPCl5/wDVvhUnVic+LdqUmdpo8L2Ks1ueJRgzfsrlwTktz0KcWaMb1g2jpSZj6buGVl+9QM9JhAc2p1VG7VQrycTxro6yha8WtTrjwuOKp5r2aEdoiGjSxz3Bx9dg+IzXsYfiXOjmg1b7HmVuHqk7O/uXP8AhuPU+Tm2h4i7irPGTfew6GHhctss4Y0Nbk0UCzzXd2bctRVirPM0GhPcTTcaDBedW4zhqMnGTehvDA1Jq5EZW7e53gsV+o8Ju/Yv8Nq7fkxulOj3WizSxRFt99yl++G4Pa44hp1ApP8AUGFlG2vsTDh9SMrv+pidHOjc0EjXPMd0WOSHzTITfeWkZsGGBxXkY7iVCvScY9/VHfSoyjK7OhbA8DVX735V8zyU/H8HocxW7CuhIFXEOOw3wwcaCru5aQhSj6sq5yfYZK1wpfy1AYNHBupUrua79i9LK+w6oXIaiBo2BTdkWFdQqCbEZeQKek31XYgcDmOxdMK7taWqM5UvFdxGzg5G6fVkIAP2X5Htor8mE9YaFc0o/UhpnLZI7wLSHtwOGFVNGnKnUVxOSlBpHXQyL7ujK8E/RHjyWpcjct0yjRKCrplBVZAFIBACAEAIAQDSUBXlcgMLTFuLSGN9IipJ+qMuea8binEZYdKEO78TtwuHVT5n2MwknMkr5epjq83dzZ6ao012iiL9lbWt1t7bQXuaosVVXaT92S6cH3S9h4jTq63nfuyOTT8q9kOodp5lR1VXzP3HKp+VewY7TzKdVV8z9yeXDZCFlc+9ZSqSk7ydy6suw6KrSCKYGuOXJdWFx1bDyzQf9jGtRhVVpI3rDbr+FQHbCPhtX1eC4tSrqz0lseTWwkqfqizOKDF3IU8V6Tq2XY5uXfxMR4q95yN6nGm1fn2Ik3iJtPxPagrQSGXy3d+H+iyzJPYtYmbaBrwryPArZVcujK5b9iR1pAVufFEctkL7T2V25ngFSVVvXsiVFDW1P6q7+ipFN6r/AJJsl3MrSpcOrpHI4XpK9WMvQoT5p3rqoUFODzFs9noyBr3ezn/X3Fd4GnuTzfVEgcfZz/r7ijoobjmeq/Ior7Ob9fcUdFDcjmeq/IojJ/w5uf8A6KeihuOZ6r8jZLPhiyQDe5oH4FaOCjfQq6m7X5JrFDQgEOdHnde9jmg6iBcqOwhdkMHPtYylJd7nR2eQ617cHGnFKTON6svxSbx3LTn01/Eiji9idsw2jmFZYil5kVcHsP65u0cwr9TS8yIyS2Drm7RzCnqaXmRGSWwdc3aOYU9TR8yGSWwokByI5hWjXpydlJEOLXdD1qQCAEAx6gFSYqLknMW516Z+6jeQ8ar4vi1TPiH6aHsYSOWmIGry7M6bjrqZWRcS6oysXC6mVi4t1MrFxKJYXK1ttjIhWQ02DNx4BaU6MpuyRDml3M2x251oeMSyIOrdjI6xxBqLzjkNwX0GA4Yk80jhr4nSyOstFpddNQMcqVGvIr3pr5TgTfiZrrRRz9vWOFBmcSvz2tmdWVtz24pZFcR81cDyFK9pyHx3I4KOs37EJ3+kQV1UArWlKg8a5qrxHglpsW5aer7hTZQHaKkjhUmiqqyX0pDJfuyN8lMTxLm/NuviFopxqP5u5OXKtCWzSX25inWOGGId5rTiO3Xit5ZqcYrcyaTkyYNAzFOPo9h1dqx0vd6E6kzC3WADvWsXFaSRTXwJhG3YFso02UvIa8MGoKsnTiSsxA8g5CleZ4BYya+y/JdXEayhbhS8QDrJB1Hcr0qkoTjbRX/mRJZk7lOylfXRscTL82LRsvY7DUHMdi8fjE5RytG1BK7uRXAMx8SPELw9L66f0OnUlYW6wPHgda1WVfUVdycRt2BbJQZW8hHNYNQUS5aCzMgeWnIADbt4DWsZNd+yLptDW+YQ4YUINfrEVy3dimlVlSknHRXDjmVmdZE6oB2iq/QaU88FL0PGas2h60IBARvUApWhyznKyuWSueLdLOmr4n3Y/SfV9AaUBJoXHOp2Ci+do4ONaUqktz0pVciSRyNs6YWkiof5xOu+fi5d1PAUb9jGdeVi1o/S9skYHF2eOAO079y7Vwqi1exwTx81K1zSjtNrP1j3+KzfC6WxKx034lgSWvae/wAVm+G0l4GqxkyWQ2kVF4lwwOdAVk8BT72NFipHS2/pJdaGQC84NDb7hsFPNB+J5Lx6XDpTndnZPEKKsZNjscs8lZbx1kmuPPNe5SwUacdDgliXKVjsdEaILSC0UoKDdlWvJdcKbXYzlJM2bbgOC1nB5WVU1c5i2aUja51DdBJJo5gJJOIJdjTdgF8tUwE7vSx6UKq3K407CML380a5nwpvXU26j1RHN0rs7BV8gaK0qXxjFFweUuyZPUrdCN6WWc0pKDUXh58eIJIr3HkpfB5LwZKxC3X5Ff0ihOT6/ejULhT2ZPOW6NLQNra+Mubl17hiQa+YzYufHUeTGKEZKcnY13zCi8/PfQtlIC6h3epmT+Xjmto/Iv3PYh6v5RRKdtNxqeRGfJVzQfaVicstriGTj9ogGn3dXHEq0ZwWieu4cZMfHJTE41+tWoJ47Vm1KLu/caPQJ58jsIPeoU7zX3Jy2TAMo532j8V9tSd4pnmsmm9A7qHvA+a83jEb0rm2H+ob1wovm1V0OzIyBztY80HaKh3Buvj3q9NOOsvp/wC+BWVnohRKdVW8cR3YjvRunJ/K7f0JUZLuIZNtTv1Dg0+l20UqVNd9Q4yfYdHJmfSOs6xxGY+Chxl9Xf7DTt2HyyggrKVS+haMbHSaGmvwsO6naF99wqrnw0Tx8RHLUZeXpGAICORVYM215EHWKc1zz1VjWOh8/wDTvQ745rxBoBcJ2UJungQQvOwzyJwe501Pm1Odj0eXMLjgGvDRvJBJ5UHNejRTbOadj1LQXR8NiiaaVEbQc86CvzX0CouMEj59zzVGzo7LoEbu9cs4M6abL7NBDd3/AK1LndNnSmhlo0IADlrOup1qvJu7MtKdlc4czODz5jKg0ydyzXdHhsDzXxCZr2G2ObjcYDuDqniarePDoWszN4+dzodD6YfI+4WtDA0klodhs1qlfBwpRuma0MZOpKzNadgK4nTO5TOPt+hWlxJzJK5pULs1VaxnS6BbsVOnJ55ynTPQjurjbCx75HTAXY2ue4gNeSaNxok6caau3YtTm5uxnWXQFqHV/wDLT4QMH91LneeSMt4XHLEUrfUvdHZGEtjSj0PaBnBMOMcngsXXp+Ze5rklsdp0Tgc2zuDvMLbQ5xDwQ4gsYPNBpXELyeIwjWaszam5Q1sa4lOoXRtLmF57a4di8p0ZxVoRN009ZMex9NXe3xXM8LVfgaZ42H9du72+Kr0lTYZ4iddu72+KdJU2GeJE55zGB4sx4iuK2hRrR8CsnFkZJf5uDXHAEOaWHiK1b2V4LdYbNrazM3NpWRqOPnH9CtMV9PQ/y0cUu46bFjxgCWkCuVdVe2i58fDPSsXpO0rmcXEGgF4j6xu3R9ltceJ5L554fJ9Kuzrz5u+g5rjmQSTmSW1PeuedCrN3ZpGUEtCTrDs/D4qnS1Nic8ROtOzvb4p0tTYZokb3E6sRrBaCO2qvHD1U7oOcGRukdrFd7SwO7RWju4710Ki5fVEycsvZnUdFmuERDqUvVFM6HHEajmvpuDxcKbj4HnYp5pXNpe1c5RVNwRyIwZdrKwki6OV09ZGyA3gDs2rlqUM2prGdjznTNia2WzwMFAXlxA2yPDfgxd+DpNNRZz4ifyuR6TYAvoanY+epPU3LMFxTO+BcBWLNble0vH63kD5qyRSUjJt+jYpCTSkh+s30u3VzXRTqTh2OWpThPuVhoaMEVLiBqrgeNBXktniKhksPC+pox3WijQAANVKahq4rmd5PU6FaKskSGZWyFs5BI4HUO5OWivMK8tNg5BTyhzGQWSl59MPNGWB9IeC+Y/U7dOhG2mp6vCHmqSvsWjHd1CnDDlq7OS+Je7PfXoK66RiBjwoeC1jKK7kq5i6SsrhUxm7XPKh4jIrrhXgiLSMd0M+p38rK8qLV1oGiAWe0VbV31hqb4JGpFtKxL7NlyOc7uTfBeqqFPY4ebPcsRv4cm+CnkU9iOZPcsx02N5N8FKow2I5ktyxG1uxvJqnlQ2KupLctMetkUJWyKHZ9x2GCFnqM91vgs+RTfgi3NmvEeIY/UZ7rU6el5SedPclbDH6jfdCdPS8pHOqbkjII/UZ7oUrDUfKQ61TcnZZIvZs90K6wtHylXWqblhlgh9kz3QrrC0fKVdWpuaFmjawUYABsAoF0whGCtFWMpNy7lgFbJmYqsQRylSDHtjlRotc57SJzUZRc89r1mkhsj/8AFn5iu/BQvVRxY6eWizvrE/JevUR41JmzDMuKUTtjKxN1/wCsVTKaZyvLJX9HwV1FGUpFV1dVOQ8FpZGbbGkndyHgpsiLsQk/oUrTbQYqcsbkajXOP6qrKxDbIOvWmQpnIpZVOQjOM0fLjIdlwcy7wXx36uVqMfue9wJ3qS+xoutGGwHXrPAa/gvhFGTXzaI+k08Bg10wrnWhrx1Ds5qOdl+WK0JyX1Yws4A7cTyrVFXs7xRbK/FkdA3Og343Tx1jv7FdSVTVOzF3EC8Xo6jN7e3zhkda0pqaqK5EpJxdjAYKdi+sXY8429H2Vpja5wqXF1K3roDTT6pr2rzcZjXRkoo0hTzF1llb6o5voeBvLg+JV13sacqBYbYx6reb/FaLH4h7FXTiSCybhzf4q6xuJ9CMkRf2Xc3+bxUdZiN0RkgNdCB6v83iqSx9dd2iypRZETTEgU+9ePAV7yojxOstZ2sS6MXoh5FDhlnzFV79GeeClucslZ2JGFbIoy3EVdFWi1GVoiC3GVdFGWGFXTKserkEU2SuQYts1qAYGkTgdwQHnHRyS9PPJtJI++6vwC9bhdO8pM8nis7RivU7SzWpepOmeTCpYvNtywdI3VWxds1pc5j3NLQ2MXjez1nDbkVzVIqMkmu5vCo5RbRDJbn3b1W0786ZcQeSuoRzWsyjqu1ytNpN4u1LfOYHilCQDlUVwK0hTjK+hnKtJDW6Tea0IwVnSiu5XnSY1+kZBqB4BFTgw60kRO0wSCK6qZbcNq06ZIo8Q2QNtC1cDNTB86ZCc5l2npHHZHf2zS5koIq0XrjmYgkfeONDw1j5v9Q4N1owS9T3OC1UpS/kPi6Xwk/WJIa6p62vnAEVq3YV8ZPhDff+p9NHEJFpnSeM7f8Ac8Fl8H9C/Urckbp9h2/z+Cj4R6E89bj/ACu0/wD1/gnwq3gOetx9nt7QQaVFb13ziKjI0OFd+C2hgXEpKpFlVjde01XqJWMLnQ6LP9mzc94/Cfmvn+LaVIs6KPiXXM2ctR7F530/Sa/cZ113M04+j2HV280hNPs7MhqxMLTTA4HYVo60o6SVmQoJ9hHWrOmrMn0W8TqRVJz+n38A4pdyJr65Y7zkPsj5lZOaT01e5bLuSOaKHWTrOZSdsoXcGioaf4QOWHyX0/DpZqCOOqrTZKxi9FIxLUbFZFS1G1aIhlmMK6KMsMCuirHq5BHLkrkGHbtaA5PpRaLkEztYY6nGmCgHnWhLUyNrrzgCXdwH9SvXwFaFKLzM8niFGdWSyo2Gaaj9cd69LrqO6PMeAr+Vknl2P1x3qOtw/mQ6Gv5WNOnWeuO9Q8XQ73RPRV9mRnTbPXHenW0d0T0NbZjfLLPX7yo62juieireVh5ab7TvKjrKO6J6Kt5WHlhntO8qeto7odFW2Y8aYj1yDvVljaPmRR4Gt5WSN0zF7RverdbQ8yKdDX8rFOmYvaDvTraHmQ6Gv5WYXSK1NkuXSHUvVpvp4LyuJVoVcuV37nrcNoVKWbMthlqj/t5QMg4AUyFGheBI9xFyCJZNF0aEMSo0WuXoYVVom5diiUWJuW441ANWyupGP+qRzaPBeFxmPZnTh+7LAnrWmQzccGjifkvFhSnJbI6JOMRofs95w/C3VxOPBWc409IavchRcu4obvqK187zvis1Xl46lsi8AIOGNKZXcAOwYKeon4DlxG9ZTPDe0YdrdXZyV1KE++j3IcZR7DjNhjkdYxae35Ks6U0vQRcWWtGuvM+y9w50PzX0fB5ftuJx4lfOX2Rr20cpZYxXSKk7GKyRDJ2tV0VJWhXRRjlYDJFcgwdIlAcB0/mpZyPXe1veD8kB5uUAoKAC5AIHDagCqAKoBKoBaoBA4bRmgFJ+CAAgHMbUgbTTmgN90NZpT/qfILnkjWJqWayLJoumaUNkVbFrl2Kyqthcsss6ixa5M2FVsLliNrSwtdXBweANZAIocRUY5VC87G0c9tDWm7eJEWk0vOOGQuNDW8BfwXlVMJKX/h0xlbb3JBxPut/OsHw9+vsX5r9PcWu8+6386fD36+xPNfp7i47T7jfzp8Ofr7Dm/b3GlpOt3uN/OpXD36+xHN+3uRizvBJaXgnOkbCDxBfQraGEmt/YzlO+3ubGibPdacCC43iKUFRhg286nNexgKLhd2OWrK5qRtXqJGBYY1XSKk7Wq1irZIArpFWx4VkiAorEEcgVgYOk9aA4DppZHTMLWYubdkA9ahcCOSA85e0gkEUIwIOBHEIBkYo8OLQ8B1666t1wH1TQg01YFASzyNLXBsLGFxBvB0xc2hyaHPIod4KAghbQtLm3gDi0mgd2hAS3xdkHVtvPNQ6prHkaAU480AlmcG3r8TJK5F7pQW4EYXHAHbjXJANZg2l0E0OOGvsQDi4XA3qmXx/iXpb5xr6N65lhkgIoahzXXQbpDqPAcx1MaOacCNoKAt2y1323RFE2oaSWxQtfUZ3XNaC0GuSArxigx2oDY0Doxz5GvIIiYbxJwvUxAbtxQG3YrN5zvtLC2hpfU6CyWVVsTc1IbKq2JuWmWZQ0WuSCzqjRNxHRKrRKZE+NUaLED2KjRKI7qrYkA1QCVgU2BaiCskQy5CFdIqy9EFoipcjatEUZYa1XSIuTNCuUY9WSIFViAUgY5SDB0oM0BymlGUcD2HggM58Ub/Sa13EA/FAQnR8Pso/cb4IBvk+D2UfuN8EBDPFZWFoe2BpeaNDxG0uOwVzKAl/YIPZR+43wQGXarXAx72GyE3TSrYmlpq1rqg/ep2FALYrRZ5Hhgst2tcXxNDcATn2d4QGhNYogCWwRucMmhsYJ7TggFhsMJALoI2kjFpbGSN1RggH+T4fYx+43wQEkdjiGLY4wdoY3wQCWq1sApUF2wZ/0VWShNGwVxOvFVsSdHZLOq2LXNSGzqCblhsChoXFMCo0TcjdCqtFkyF8Co0TcrvgVGiyIzZ1TKTcQWdLC5IyBLC5PHCrJENluKNaJFblyJiukVZajarogsNCukUJArIqKrogVSAUgY5AY1vZWqA5zSUFaoDktI2I4oDCtFkeMi7sJQFR8Mup7/ed4oCKZkjrt/wA8tyL8SO3X2oBswmeaue/scQOQwQEf7PJ67/ef4oA/ZpPXf7zvFAL+zSes/wB53igHNs0nrO953igJG2WT1ne85AWoLA45kniSoBt6O0ccMFBJ1WjrHSigG9ZoEsSX441WxNyYRqCbh1ahoCGNVsSROhVGiyInQKuUm4zqFGUXDqFGUXHNgTKLkrYVawuTMiVkiCyxiskVJmtV0iLkrQrJFbjlZIgVWsQCkAgGOQFC0x1UkGZabLVAY9q0dXUhJmTaIB1KAVn6GGxARHQo2IBvkUbEAnkUbEAeRhsQC+RRsQCjQw2ICVuhhsUAtQ6IGxAadm0aAhJrWey0UAvRQoCw2NRYkkDFFgOuKLE3E6tQTcaYlDQGmJVaFxOpUWJuJ1KWFxwiSwuOESWFyRsalIi5I1iskRceGq1irY5WSAqsQCkAgBANQEMjEBWkiUkFWSzoCu+ybkBE6xoSRusSAQ2LcoAhsW5AAsSAP2LcgHCxIB7bGgJmWRQCxHZ0BZZChJM1igEgagHBqAddQBdVbE3C6lhcS4oaFwuKLE3C4liLi3EsLihqmwuLdU2IuLRTYApsQKpsAUgEAIAQDUAEICNzFJBG5iAjMaAYYkA0xIBOqQkOpUAOpQB1SAUQoBwiQDxEgHiNASNYoA4NQDw1CRaIQFEAIAUEgosASwBLAEsAU2IFU2AJYApAIAQAgBACAagFCACEAhagGliAYWqQJcQBcQBcUAS4gFuIBbiAUMQC3EA4NQDgEAIBUAIAQAgBACAEAIAQAgBACAEAIAQAgBACAagAIByAEAIBKIAogC6gCiALqAKIAogCiAVACAEAIAQAgBACAEAIAQAgBACAEAIAQAgBACAEAI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 descr="http://i.obozrevatel.ua/8/1528945/87099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496"/>
            <a:ext cx="4929221" cy="3286148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876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214686"/>
            <a:ext cx="68580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Thank you for your attention!</a:t>
            </a:r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3314" name="Picture 2" descr="https://encrypted-tbn3.gstatic.com/images?q=tbn:ANd9GcTwRZmHfEHd-F6mKJEj7G6WiJpI32i4iRbw8JKn69PMcmXqr1zOa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2936" y="0"/>
            <a:ext cx="3968088" cy="33575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00694" y="5929330"/>
            <a:ext cx="20922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Julia </a:t>
            </a:r>
            <a:r>
              <a:rPr lang="en-US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Kuzmenko</a:t>
            </a:r>
            <a:endParaRPr lang="en-US" sz="2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LE-22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18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2852"/>
            <a:ext cx="7773475" cy="184665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To </a:t>
            </a:r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save on-</a:t>
            </a:r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економити </a:t>
            </a:r>
          </a:p>
          <a:p>
            <a:pPr algn="ctr"/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на…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0722" name="AutoShape 2" descr="data:image/jpeg;base64,/9j/4AAQSkZJRgABAQAAAQABAAD/2wCEAAkGBhQSERQUExQVFBQVFxcVGBcWFRcUFxUYFRgVFxgUFhgYHSYeGhkkGhQVHy8gIycpLCwsFx4xNTAqNSYrLCkBCQoKDgwOGg8PGiokHCQsLCkpKSwsKSwsLCksLCwpKSwsLCwsLCkpLCwpLCwsLCwsKSksLCksKSwsLCksLCksKf/AABEIAMYA/gMBIgACEQEDEQH/xAAcAAABBQEBAQAAAAAAAAAAAAAAAQMEBQYCBwj/xABAEAACAQIEAwYDBQUHBAMAAAABAhEAAwQFEiEGMUETIlFhcYEykaEjQmKxwQdScoLwFBUzQ5LR8TRTouEkY9L/xAAaAQADAQEBAQAAAAAAAAAAAAAAAgMBBAUG/8QAJREAAgICAgMAAgIDAAAAAAAAAAECEQMhEjEEQVETIjJhcaHh/9oADAMBAAIRAxEAPwD2uiKWkNMKLFEUgpaAEooIpaAEiiKWg0AJSxQKKAAUUUUAFFFFABRRRQAUUTRQAUUTRNABRRSE0ALRSUjOBzrG6No6JpJqJiMeFG3zO1VGOzQshhoExI5eEE+FTeVIHo0KODyM9Nt+VdVmMukEJqYCQwgxuN4PiDWktmQKyGVSdG+rO6KKKsYFFFFBgUUUGgAooooADSRS0UAFJFLRQaAooooAKKKWgBJoBoms7m/GlmxfFgsNcSxM6EB5ao3k+AoAvr2IVFLOQqjmTsKiYTPbF1ilu6rMPu8j8jWFzDie6cTJ7w0HQlsant9dQk/4jCOew6U1mF63csh0aLmhXFt1Uk6tu0tuBqkHnv03rUrEcqPSrl4KJJAHidqy4/aVgjcZReUBDGppCsQYIUAEmPHaseM1bE4LsWOt2HeCg6rgI21tzCg8+Ux51XX+GGwItX0uWmZplBEssA6YYSY6jaIrHSdNm22rSPT8g4xw+LZktt303Ig7g/eUkCR7CrwGvOuF79m7iGxFtltrbgMpOmSRy0n7vhv5b1d43jqypID62E7IPD8R2qbnRq62akvUe7j1AO8xWExXGF19wbdpW5FvtHMkfdG07zB/dqqu457whtbErzYaRqJ6AbEaYiN6VzfoVzRs8bxvZWQraiOYTf8A8uVVmG4tN5yg7jfdAHaOWmCOgG1UeA4WusBOwnmdtxygc/GrHD5Zh7B7z6rh2IXcny9Ok7UliOTZYYy4R2T3BLBhqGokNOwCLvLDnHrTTWHDXRbHcug/FsEcgqxiZM84qCucgymGsweRgEmPAmYB9TV/lSP2QNxQjyZA36nfwBiDA5GlArckxJKhTs9shD7bTWvwmKmsbi17K+twfCxCv84DVe2rumG6CA38PQ+3P3NSlp2iuKXpmiFFNWLkinRXdGXJWhmqFikpaKYyhKSKWigwJomkpCaywOqJps3K5OIHr6UOSRo9NJNQ72bWk+J1Hqyj9ag3uK7A5XFb+GW/KkeWKNpl1NJqrOrxgjEBLd1p5HTAMAmdzuIB+RqLi+MSFDIqRMHVcgjciSAJ6fKkeZG8TWFqTX5j51gMZxheEQ1uTMhASdj0nmI3muMsx2JvuS19kt/uwFY+hj6zS/m/oOKPQGvAda8wzTF2UzNb/du2MQWsv+FhCHn1E1fkW0kPdLyOTsXPhHlXmbFdeKsCApbtrZB+G4Og9RWRzvltBKOj0HIVs4Ht2N1LmrTCopbSF1RvA1dN/KvP874j7djft9wWrjKVEjT2kQw8iV+dWuE4ss3bKq5C3pVHBAEgGNanz3EHlVAMANchP+oDgqkmYZhb2M76kPzp8SlF76JyaktFlwjxQ9m44DhRcO/dDaXEmN+U1d8X27mLsmO0LqQ9vcKynzA6bnl5Vk7eRvJtsum7uI6sbexHmdj8q1XCPGNxFGFuLuo+zYrJZZA8RIG/XaN6zIlOTa7XY0biv6Mhl+aOSbjLDju3RuNXg8eZ+tbPLOGv7TbF0OCpmd+o5hgBIisxneHNrGd4mbh3UABTq6dZHmKtuH8G6o3xdkzNoABJYoE76r/NpnwFalKUbYkkrLm7lNrDn7rMAGLFoWJ0ySO9z/8AVP2s57MsqLbJ1AagDCqep6kbg7nlTf8AdN14+xdgNibndTSTJE7TynceFd/3NEdvfVSsjuwWMmd2bbkQPDYUhJ6IeLzO8+rW5C6oMnTpn4ZC7qdjuSRuK4y7CXH06UdwAVkiEG+2+wKePOZNXFoYdbn2aq7kwXZ9ZnptMb+lW2ExE6gxEiJXkB6DwrLBU/ZX5XkTq+pruj8FqdJHgdQjy2FXrtTQMmuX33oHWhnH4YOCp5MP+DTORYow1p92QwZ6joflUw7/ACqqx/2dxb69IRx4qTCtHlWMz2abKrmk6Og2H8J+H9RVvNZ1b2wYdPyPM+3Or3DXtQBFbhlxbgdF8lY/SEUtFdYpzTV++EBZiAAOdO1kuOM0vYfs3Ujsgy610g6hMGTz61PJLjFsaCt0WuAzS3eUvbYsskdRuOex5CoN7NnJ7gYkNpZShUCDDHWZG0Hpv71WZURZxZVT9lil7RN9tSiT8wTU3MbI7e3qko0jZioDHaRFcmHI5xt9mZI8XRzi8UwupL3RamHZlW2skdxQ6gEyYHvQWUYkq5DWribaiCEdJkSfFfE86k38CkiV1ED70tGx+GTsTyrjB4xCF2ADDaQu0QI267jY/pV+OiTdMzGYZQXuutlCbUgiVJ7xAnSTvEyJ9acscM4mE75UIpSNk7pmRPM+pmOlaZ8zf/tkw+lgssYiZgx5iaUNeI5QQ3gIK9efSOo6nlUnF3odTRTrwYSsO+3L7x2kny+njUu3wtbhVZtUfCIHTaRJJI86mLg36vMNIJ3OnaVPiTv86cs5aBpLHdTIPLn0Mz0ikcWux076QzbySzpOkTzEyTBEztMTPlVALbd0qsIzEEgd6BImekkVqraKpOkESSTv16mq3A4jTqRyNpGw577e9bxaVjWrogYXAI4MAAbzAE/PnWWt5aq4/fltz61rMJjB295Y0q5QrPU6YI+dZ3iNNLi5MEflUppjKjR47h63ctgShAOoI6BwDsdSnZ138zWUwOZNh8N2iwDbv4jD6iuorrKHUs9YLeW9QLvHLHuoGkcyRAIp/Jn7bDX9Q1Res3NPj/aENsx7rXThnLafwnOvRxmEWtF3tNcMGmeYbc8t53n3rSYzJbGJQXkYIzKCVg6S3740kFG8128qp8qyNLt5rZEhZEMIaRI+m3jzrjH4C7YDIslOmx23rlbcJckUjTjRT5zk5BctcB1kNrLSQy/CwI5mQNj0POtnwVjxfBcki6qG0F2i2ynW6KPMkOPImPCsvguErl74id+R3G9dZZduYTEjX3e8tq6TsFb/ACr58oPZnybyrpw5XkuMhJwrZtM1xT27Vy4SWNsFvyIO3gf1FYddV7VcLnuyGHLmJBkDYE7ARFemYxVdQzLswKXFnkCSCD4QT8qyWM4OvW2Jsww57mCQfEeR8PGqxPJ83HOTUltfDOYnDG2yaC2xEFgVbvRBj1rdZditVhLjfEh0OfEdW/KqW5w3ibxAulbS7A7iSdgfMt1HvV9hMNatIEUsw2RuoJ5S3gTP1okR8WMoSbadFmp226/Wu1WPT+udV7YtgVVVgAsrbFgsDZpmOp9x0pt7hhC7nXbYmUAOoEfCw5RvHt41GclHtnoKd6SLJVifOmrtkMCrDYiD6U1exbEwqnSY3Akn06UxgcLcVizsSIO0k/zHwqKzcpUlf+irO8mvaC1luacvNTyPvV1leI0NoPqvmvUexrM5vjLdt7b9oiup0kSN1I5R7/WrixeFxBct78mXz8V+W1UkmtobHLdGqU0tQ8uxQdQRyIn+vy9qm11wnyVjtU6G2NYDi/O7dwiwWBLTI6oG2Xy9vKthnyn+z3dMzpJ2MbDc/Sa8M4gxxGItPyElY2jeOY61yeVNr9UPDWzXYHGMcID/AJuCuj1KT/8AmRWwzG2L1nUm8gOp9pH0rFZVdHaox+DEI1i5/GF7hPrPOtPwdifsDZY96wxtH+FfhPpG3tXPhdTr6PmVx5FhhsRrVW6kAH1HP5GuTMNCRG69zZgYPlv9a5y9dNy5a6TrXfx2I/KpoH0r0U7Ryoaw+rUZHd6TEjy8Z864zDMxa7oGtzyA/MxJjaIqZNZviDBxfF06tJXTInukhlmB17wrBkK3EVxTv2XKQJnb2O1T8Fni3X0N3X2jwMxEef8AtFZK9gZMg6V22AB9YPM79TU7UxdVEa9QIgbhYGxI859KxR3YWbCqTNMEbbdsk8wGET/MfKrxtq7CbGdweYom9DRjbsxedvFxWHMkHbyjcR6VMxuES8JJHhTPFVpcLF8kC0BBBbSRv9zxMdAKqsiy7EZjN5icJgd43Ha3QOZ1bFF571JYnIZyoiYrK8LZR1LorEGFLAnUfAbn2qLwVcAe6pH+TbeD44e9qIjx0mYqXj/2h5bgHNvBYUYi4JBeDuw/GylnMzuKg4LPzdF/HaAmIUC49uCAVBe3cUA77IUb1HKr48KjtvsRu/RqcNfwz4xrlxuyAUBRcDWSXk94EgTt86uMyw6uNQIIPIggj5ivLbn7Y8crstxLV+1JAD2hBHTcDerbKuP8BePfR8BdO2u0zPZnnLoBpifLrST8e+mPGVG3yy4luNXOYA6/8VU8eYVGXtghI06Lu3NCee28rzmuxqtsrXtL222S/bM23nqQJ0t67Vo8PgQyw2kpBBk8xER6R51x8JwdMdvkUfCWas1pVuEMy6VYwG1jlbvDfqNj+JR41fYgOyQBpcH0HOJHXrMe1eWnOdFq6uFJ1pddLJj/ABFkBrfhzhhPUbVejjm4q67+HuooVZdXYwDvD2z3gJBEqdttq9Fw5fsc0vhp8RhFWddydRlRzMtts3X2HhXeHuKxJW27EkTtsdJIG522qJguIcO9pHRkUESFCl3GnYx1mfAdabuZxqHcS48toBebSEknYzsDE/LxqTT6JcIotXTUCGAEzsNxvv5df6NQ27GyJdgI6sf0FUV3OnJUPcCqWdGS0D2iBZ72wO0gQR0O1RsHgL7F9Nk3Q+oB75CaATsy7liYmfOkeKLdse2XmJ4oUIxs2rl0LAJCkKJ6zG467VR5vmlxh376W9SK9tLctrnmuod4GI2jrtVrhuGSqk3sRoWIKWvsVj8TTJ6786Y/vrL8LtZAd/8A61Luegm4R9aJSjE1RbKu3klzEBgtgWUYqRcuuzOAPBDzJ5TtWps3LWDtKr3AsDmxAJJ5mPDesnj+LMXdJFpRYU9dnf5xtPlUTL8sm4Ll1muPzlzPzBrnyZr1ErHGlts9JybM7TT2bapMkgHSJ8zsJPhWkBrN8O4dbqS4Ox7o5Lt+EetaYV0ePFqNt9jTaeiLeIYEHkQQfQ7frXg3G2X6RcHVGJH8s/7V6vis6C9axHFNoXQzjrM+43/Wl8tdTXoIsquGsZ/aLBQHvEBl/Dctd5Y8zB+lanJ80Axdu7yXF2wGHhdWQQfOdq8w4SxptXyniZHgGWdvcVucyHdbT0IxVrxh/wDEUeYIB964clw2vW1/gvD9lRvMy7j27vQHS3oZ/wB6sWWq/BXxisMrf9xAdujQJ/Wnstv6rYnmvdPt/wCor0oyTVo42uLofLxzpLpUghoKnmCRB9qaxNktMttvsB+tV9vDmd7ZnyiI8TuP1pws7vZTYBkErJ1HSZkgRy8fKu8Mlqye6pZoJnmenj+lOgbd5VUgyBIfaehPWKas3H2Go7GO6JI3MSw68uQrHKhkrJtnFhj8Lf6TA57z/wA866xOLCAkkAAbzTJuBVlm5794xHlv6Vgf2ocWC1hiltgWuSsg9OokGppKUil8UQbbNneZdkf+kw5DP4EKfh9WI5+Fc/tH4uF9zg8Pc7LB4eFuuvJ2Xbs1jmBAHmafyINlWRtcEDE40gIOo1gqp8ZAOr3Fee5hljCLQPw/Ef3nPOfGK6m1BUTWxzC8R27Df/GQWo5XWUXbvXcT8J+cTUvh/Mlu4hzcvNrYHvORDqRDK3nBO9Ulvh+4xhBJ+nuafwnDV1iSUICgyTtIHXz9q55Sv2MiY3EJw7dnadbiJ3SCko3jAPy61p8h4ww15exvYazDd0qVVdXmjgd1vWqXD/s9vXBKW3PgdJ0/M9femcVwbirE67ahSI728czPd670jkk+XsorNOmIuZOwKE4rLLx0sjiWtn9xwfhcbQdga0uPuG1aD2GW7hrwi27ElrYOxSJ3I6Vk+Hswm2bGK+1Vl0MD3taDfef8xeat5EVJ4UwjLcxeUXX1Ag3MM5n4wAyOvgGXw8DXTGUcsdk5JxejKZpOGuXgrlXtX20gAnUInmNhzrW4XNXxmHnQ3bPAJcKiLGw0sTufExvMRVLw+inEsb4+Ma9xqIdDocHYnp9K0eeOhtfZoyxyb4evP+gK58+Rxm0kZFJrZX8I5WXxr2EcW4UYi2Y1QDAZQJHJp59BW9xHDtvc4jEO4J1FdQRSwHxQOsCvM8vxTJiMJdDaSe0sMw596GX22NaxcE1w/C90+Lbj36RRmytU/qFUUywOc4bDyuHs6j1KiN/FmMkmq/E59jLhMFbK+QlvLfx8q7xFhbQ+1u2rI8CwnbppWTVVf4nwabA3r7fhXQs/z1xtyl2USSC7gNe913un8RJHy5VLw+Usdkt7eMQKq24wvnbD4S3b/E41t6zsPpUa8mOxR7+IuAdUTWF+SdPWsUaN7NDesW7X+NftW/whtTewU1CPFmFWUsJdxFw7AgFQJ67ciPaqleDVt9+4twgGCWAABOwlmO29a7hrCqqxZt2/Uzc+ltfrNMkrFv4afhDNBcsKRzXunpJEGT8xvWsttIms1lGW9msJb0gmSTAkxz5z7Vf4S0QsEg+nT5124nWhVZ5NmeNJaKMvTtFuJ5ah7c/0qLjLcOZqVktzTeSeROk+jbUZVyTQ8TzjMlNjEsN5kMD4f0Nq3+ExQuYZLg3Nrc+dq7CsPaZqj/aTlWi6rxtJH5be9JwFmI3RhC7rH4XG/wApriklxt/4KRdM3nAeO0m7hmM6DqX+E+HvBq9vard1tIJD7wCBuDuRq2/5FefYfEHC4lHO/Ztob8QAifdSPlXpGPyxb6ry27ymJUyI38t59qbxpacH2hM8alY1bzYllQW4Yid2HkOg864xGLfWq6U1HYd4k7eh/MVymS3BIIsR5K4Prsd65ucNluTW7Z8VVi3zY112QQuaX7lhA+xG06FCkDeYnzinr+Dm1r7Z+U94wOvhFJfwyImm/ituuo21mq3FZrgAILm9HJRqcD05A8qlkml2y0EygxuPfSSY2HQb7iQSTv1G1Ye/hGzDM7OGBkAgMfCYZz7AfMVtxjBdvvcRSit8I5HSNt/M86veHcts2bpvpaQXWBGsCDvz2G0+dRw+TFT2i0sLa0Z7iQjGZtbw9uOywVvQB93tCAQPaB6QavMi/Z+LUtea25J1HucvHdjBqBlnCb4S5eusz3DcYuWTukySSGJnbccqcxGbMD3bKKR965quN6jVtWZfJTlroyOOls0S5PhogQ0cwNx05wI6Vyy4awQT2Y8JgfI9PpWUuYq5cPeuM34V2HsANvnXIwIXvMFTqWuMoPqRMmo/lbNpI2F3jCxHd1XP4VP5tAPtVDm2aNdVvs9Kn95hB9gJ+tVNzO8Nb539UdLSseXQMYFVWP4xtwdFlj+K48fRR+tNycuxWyI2WhWJ1QQZHIAH9evzqBw/in/vrDSxOl0VZPJCdk+TEelRL2eazsQCT90E+0matOBcD2+dp4W+8fROv+oiu7xE038JTHs/dcPml3cKqYogmJhboDEx6sdqcznizCsrKnb3Ty1bW19d5JqJxKvb4jH3V3PbuQeo7JVBI9waiYzOnNsAW8OoIEEKS3Lnvy3p/IjdSFjtjFm+eyLRHZ3EuqZnke9+YrWNw/mOJGq7iXFs7iG0LpPLYEbVk8jtNc1qxlXtXVA6BtOof+SipSY0siEknugclPIBT8QPVahO/wASfxjRX7UaPD8DYW3vexNsnr3tR94mrXD4LA247NLt7+C0yiPGXA2rGJjn6Mw9Dp+igUPiGb4iW9SW/Oua5MpxN2+eWLcgWLagdbl1GI9VthmppuOABClPIW7Dt9bhUfSsXbqXaw7nkDWqM2FJGjtcVqTqOGa4/LXduLB6ToUECrC3xxeiAllB/OY9N4rM2Mqut901Z4bhq6edVjCYujdZOWxKamv3B5WwqD8iavsLhAggFm82Oo1leGMteydztWxWu2EaSsQ8kzvDw01BtN9N/lWk4hwnOs2lbMaJacfZR/aMH2iiTpV/yrzHJ8T2d5T91mKnyBjSPaPrXtmSAXsGUP3dSH0O4ryHNuG71m6w0jTqMSQJ3MEVxTSSaN9mtzDCG8ttlEsw0N/EgkH3Eio78F4p9xfKL/Gw+XlXWTZmUtwwkOFnn3WUkyCDsZqc2PuISFuKAdzO59jufrXn2rtPZ0clWxjDfs1dvixVxh1hyR+tTLX7PsNb/wATEN73P051zpu3jzuOOg3IHuxovZfoH2jW7X8b7/IVTb+icl8JaZdltkSALhHWNU+u1Rsxz63pNuxaCyImBsPEQaqcXj7C7C41w+CLA+ZpnLlDnUAR0En60k9LoeFtlvllitRgbZFVGX4eIrQYOyOm1Ii7LPDP0Ipy/lFq4N1Hy/SksIamWxXRFJ9kZ/0ZPPeB7lwHsr9xPwqe57gAEV5xm/AuMtkkqHA+8mpo9Qd5r3pRRcsBuYmqrCvRLn9Pl7FXHQxJgGD0INO4V11agHB5/B/vsa+hcx4TsXt2tqT4kSfnzrF5v+zK4snDsADzU/of96eK4/yRjp9GLXH2lZNSu7cyjqFQgg7SrA/Wp9q7gxd+yt38Nd+6xuDsg5EqIIJI5bdazfFWR38OpV7bjUQNUSOfOR15Vtc5yNLFjK8KFVsVduK91mGolAGLFp5xyHhFd2G+4k5jTZVf7RLl6wAJY3wo0o4ukSywT3eXyrJYbL2dCsElGa2Y8Rup+Rn2rd4TPcXba7aVAygkKHI7inYaSN4I9afwbo3+LavdrdIDNbskxpkq1swJboZ8as0pIkuzN8O5aqCziH2QMwcde6rMSPGIgmmMk4XuX7Ft1B0trjptraK3GK4YbFBbVvTYtboV1BriW2M3NUc7rnr0HnW1y/J0s20tosKihQPJRFLKCceIJtOzzHDfs7c8/wCvpVvhf2eqInf+vSvQ1wwroWhSrHFDuTZkcLwZbX7tWeH4cQdKvdNLpp6SArbeUqOlSUwI8Klaa6AoMGFw4p9RS0Vhpj86w0g1iLyQxFek5lYkGsBm1nS9EkEWJg8xe1PZtp1bHYH8xUXHp23xksZmSa6U0aq5pRT7HDA20tggg6TvGxM08M10iEtopH3iNR+u1MMaZcUn4oX0ad4rM7rghrjEEcgQo+SgCqn+xjnG/nvU4rTbChxNRDNirzKcNAAqttJLVocus8q87yH+1I6scdWWuEtVbWAPCouEtiN9qsrWGqaQzJVk8qmWzUO1bI6VKQ1eJKRIU10K4Wuga6osgzo1yxomm3NE5tezErOLyKwhgCPOs7nWSW3vDEEHtVttbDyZRWM7LMc5q7xD1nc5xTMBbHxXCEX+bn9JPtXO8jukXUFWyDhLpe2raQ8bDUASOcGo9x796UWbQbY6TAI9qvsDw52fI7VdYfLwOlexFUlZxvbKzhvhzsBzkn9a0oWktpFORW2COYpYpaKw0IooooAKKKKACiiigCuxdmayWc5Rq3FbhlqHfwoNP2Yea3MqYdK5XAN4V6BcyweFMnKh4UnBDWzFJlRNOrkprZrloFdf2EUcEFmKbJaiYjKiK3dzBiqbObUW26bbbTSTSirNj2Y/B2u9WmwNnlVRgbCqfiB+h+taLBIDXz/8nZ6NVoscKNqsLVv+uVQ7NupiJVYomyQi08opm2TUhGq8CUtChaJrqKKvRKzgmmrjU4wpl2qMrHiQcZfImq3LLXaYnVG1pfH778o8ws/6qk5jciZ5f7b0/wAN4WLWs87h1nyB2Uf6QKzxoc8l/CmR1Gi7RKcVaRBXVewcYs0tc11WAFFFFABRRRQAUUUUAFFFFAHBrgrTlIRWgNFK5NqnooIrQGOzrhkqSRTTitAhXRWfz6wWWFIkGfCfer++21Z7NcRE0mSKlFpmxdMx18EMQRB/r2pbeNZfhYj3ox17UYqKUrxcniyj/Do7o5U+y/wXFNxPP1q+wXGVo/GCnnzH5V58XioWaZq9vTp5Gd/SNh4TvXPHknVDtJntmEx1u4JR1b0YH6VMU14JhOJYM6ijCNwSp35bjnWuyj9od5Nmi6Oqt3X/ANXI+4rojOu0SlB+j08Gl1VQZVxrh70KT2Tn7tzuz6HkavCevMeW9dCkmtEKp7A1FxDwDO9PMag4y5tUZyorFFRj/tCLY53GC+3NvoDWrsoAIGw6Vnsnta77PzFsAD+Jtz9I+daVBXb4cOMG/pLM7lR2KWiiusiArqkpaACiiigAooooAKKKKACiiigDmiilFACUhrqKQ1oHBNMXDUg0zdFaYVGOuwDWMzrG862eYWZFZLMMoLNRLo2Jm5oIqzfJmHIUw+XsOlc7RZMr2Wo1/DhhB5eFWjYY+Bpp7FSlBS7HTKJMC1sypmPGJHvT17El0RCoVlfWLknVzkiPA+FWbWKbfBz0rnn4/uLKLI/Yq3gRBiPAiasMu4hv2P8ACuHT+43fX2B5e1U74A9CRUci4vSa5HhyQ/4U5RZ6XlvH9toF9eyb94SyH5CR71ZY3FLoLghliZU7GvJLWN8ZB9K1fCOA7a5pUsLfxOAdiOgjlzihOU2osylFWb/h3CFLK6vibvt6tvHyirdBTaCnhXuxjxSRwSduwpRSCuq0wKKKKACiiigAooooAKKKKACiiigDmlAoooADRFFFAHJFcsKKK1ARrtoVBuYIGiimAYfLxUa5li+VFFFICNcydT0FRL2Rr5UUUtI22Q72QjxqHcybzooqbSKWMXMsI6io9zBx4UUVGtjpnFvLg5AIG9eicIZEuHtmOb7k+3IUtFNjirsWbdGiVa6iiirkQiloooAKKKKACiiigAooooAKKKKACiii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4" name="Picture 4" descr="https://encrypted-tbn3.gstatic.com/images?q=tbn:ANd9GcSJDErrPzTLLrTWlYJikoCUmFN-B2yp9q-wn0AdaZwDiyDFhIJMO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752974"/>
            <a:ext cx="2171700" cy="2105026"/>
          </a:xfrm>
          <a:prstGeom prst="rect">
            <a:avLst/>
          </a:prstGeom>
          <a:noFill/>
        </p:spPr>
      </p:pic>
      <p:pic>
        <p:nvPicPr>
          <p:cNvPr id="30726" name="Picture 6" descr="https://encrypted-tbn3.gstatic.com/images?q=tbn:ANd9GcRckiKkckibq5PFSpKeeGa0jSKdFiebGGNMHXCyf0hK7qdVl4wPp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00240"/>
            <a:ext cx="4484223" cy="3286148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44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664373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To save up-</a:t>
            </a:r>
            <a:r>
              <a:rPr lang="uk-U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заощаджувати,</a:t>
            </a:r>
          </a:p>
          <a:p>
            <a:pPr algn="ctr"/>
            <a:r>
              <a:rPr lang="uk-UA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накопичувати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9698" name="AutoShape 2" descr="data:image/jpeg;base64,/9j/4AAQSkZJRgABAQAAAQABAAD/2wCEAAkGBhQSEBQUExQVFBQUFBUUFBUUFBQVFBAUFBQVFRQVFRQXHCYeFxkjGRQUHy8gIycpLCwtFR4xNTAqNSYrLCkBCQoKDgwOGg8PGiwkHCQsLCkpKSkpKSwpLCwpKSwsKSkpLCwsKSkpLCwsKSwpLCkpLCkpLCwpLCksLCksLCksLP/AABEIAM4A9QMBIgACEQEDEQH/xAAcAAABBAMBAAAAAAAAAAAAAAAEAgMFBgABBwj/xABBEAABAwIEBAQDBgQDBwUAAAABAAIDBBEFEiExBkFRYRMicYEHMpFCUmKhsdEUI8HwcrLxFTNzgpLC4RYlU2Oi/8QAGgEAAgMBAQAAAAAAAAAAAAAAAwQBAgUABv/EAC4RAAICAQQBAwIEBwEAAAAAAAABAhEDBBIhMUETIlFhkQVCcbEyM1KB0fDxFP/aAAwDAQACEQMRAD8AvYCWAtAJS4sYlBaAW1xxtYsWLjjLrd1pVurxozVHgxPytbo5zd3nmA7kBtpuh5MigrYTHjc3SLJnG1xfpfVMVWJxRC73tb2vr9BqnI8MZHHe2vPuqNxtXxRRudYZjoALXJKDLO14D48CnKiUq+PGZssTC78TtB9BqiqXGZ5Plawex/dc4wyY2a7mRm767LqnCURLAXAa+6XeWcpVYzkwQxxuho1043DPof3UlSSlzfNa/Qf+VXOLcc8OsdENmtYT3LhdSHD9UXm5ULNJTqyksC2bqIjjXijwQYx81vouTV1Vn1vudV2P4r8PiShNQ0eeGxJG5jJs4H0uD7FcKY++i9ZoJRljtd+TD1CakOyOu/TkhZnXKKkGVvqgwnZAEba1LdolhqQQoo6xDWJZNlu6SF3R3ZoIyAIMlHU48qmJxtrSx+Zvv3UpHX3GqjcySaghZer/AA9ZXui6Zp6bWvGtslwTbZFsuUfSVIO+iONM612+YdlkZNBmx81a+hpw1eKfT+4h5SonapssPQg+iU2FySlGuGORZJRVYAWKOdCeqxD2otZ3Wy3ZKst2WseeE2VTfjEoqHjMQ3MRboAbDTqrdZRmJYAyU5h5H9RsfUIGaEpL2h8E4Rb3rgEkxR/J31a0/wBFGVfE8sdwHNe7pkFvciyfquHJwDlcHehsfzUc7C3tHmjfp+EpNyyrux+MML+GAO40rHvy+QBxsQ1moB03JP1R/C2DPEjXjK+7rGxJLRYm97WI05HmgRBe5As4/p0Vu4WrY4m3c5rQNySBZVct7qTCzjHHF7EEccYz/D07bfO5wAHYak/31XHMXe+peXPPoOTVdOJKo1tQ54ByDyxg6WaOfqTr9EG3hoBtyfZVnP3WgmCMcUOeyKoYbOYOgaPyXYeFoLRD0XIXy5JQNyD/AFXXeE6q8AvocuvbRdi/jBaxPYjnXEVSJcSqXA3AkEYP/CY1ht/zBytPCUgOgXO6QjS2oLib9TddO4LiGUWG35ocfdkC6mKhiS+hZq6lbJBJG4Xa9jmEdnAj+q8mOOWQtO7XFp9jZep6jFg6Yws1LB5zyaTqG+tl5++JXDv8Nib7CzJv5zenmPnH/Vf6rf8Aw/NU3Bf7RgajH7bZB1sm3oh4gt1DtVkK9BfJm+B4pBSiU24qxBorFhWiqkmFF0j9EGnqd1lMXycFuCHeLJ/MkSq7OFU8jetlL01QQNCoVkacYCNiR6IkSGWFtcTum5q0hQzZ39QfULT6pw+7+aHPDjl/FFP+xeOWcemw2StcsUQ+rdfcD2WIXpY1+VfZF/Wn/U/uemrLdkuyyy84OCMqyyXlWWXHCLLdkqy3ZccDPoYybljSepaLqo8U8NsZ/Mj0udWft+yudROGNu42Co+O4p4r9PlGyWzqO3kb0znv4ZBR4m5mgFu5W58fIadblN1sWbUfN06qBrAdis3abcFGXIe12YtduXf0Nl0zhcl9PJHq1xje3oQXMIB/MFc64cpw4C+mXy8z9ou2HYtXUmVTIKZ050LIiO7zbyCw53NvdFhFXYDVv2qJyXD4crWjp+667wfDZg9FyaE5cvNdY4PqLxhVxfzDtbbxoLp6ECSR1tXPcT31VQ+MOCNfQif7cDxY9WPIa4fXKfZXcvsfVcq+L/GbHx/wkTg45g6Yg3Dcvysv1vr7LS0cX6sdvz/0x8z9jbOTPKeh2QxKfjOi9PF8mS1wPFNAXNhqeyU88gr9wvSRU2RzQJZHDzXt5L/p6LpzUUCnKulbKNLQyNF3McB3FkOV0HiDDpZXlzyAy/2RsPT3VNr6E2cWAljDbNspUlJWisZvqSojkppSA5KClMMGRuSnjVMRORLN0ROzhZYkomRl0y+KyMUGnOQ08tu5WVE9vVLoaW/md7IMpNukWS8iqfDswu660ipKm2yxW9OPkjeelbLdkuy1ZeWNITZZZKst2XHCbLTjYXKXlUFxniv8PSvdztYep0ClKziqY9jrqidzGm0cZsfxHoo+RyHwwWiaTu7zHuSnJnaLMzT3M18OPagGrkQLp82hsU9VvQUb9UCh+KolqCMtN2ut6bfRSddiL3sHiPJDdhoGjvYc1F0koQ+N1toz6K8Y8g8nyxNDVeMLjfxHgejbf37rqPBNSMjs2hjaS6+gAte9+ltVx/4bz53SRZXOd5pG2BOhyh23cN+q6zV4dLLSyMi/lOmY2Nzngts0XDrC172NkaWLZl4FpZY5MKTKz8WuO308ccFO6z5487pARdjLllmEbOOU68rfTjYdout8dcAf+3hw881OAQWjV7LjOy3oS7/l7lcs/wBkz2/3Un/Q79lr6FxjF3wzI1EXKXt5QIHaolhTYoJAdY3j1a79kpwI3BHqLLSxzQnODXgLwuPPKB3XSMNwzwo731OqofDFIXOzdCF0PEGudDkbq4ts0X/uw7pXUZOUr4OxwtuuzXC+KRVEszHuu5vytOxtuVD4rw4+aQ+cRRn5rAkvPZn7reC4C2lOYnxJyNT9hl9w0c/UqdpYS43OpSeXXbfbi+/+DSw/hqfvy/Ya4f8Ah/SXBcxzyOb3HU/4W2H6qzYh8JaaaMviJgfawOjoyfxMOv0KksCoL2H1UxV1fIfKNu/dDx58q9zky2TBjk6UUeZ8Xwp9NPJDJYPjcWm2rTzBB6EEEeqbjl2KsPxWI/2lIR9yK/r4Y/pZVeE6BegxZN0U/oZU4bZOJNQS3CBxCrDRbmkuqgxqj4WGV9yjznXC7BqNj1HTZzc7fqj5n2CVYMb0UZVVWY9lKrGueyr9zEy1JJ0W0wG3WILlJhKR61ssstXW7rz44ZZYtrFxJpcw+KWJ5m+GNgQSunybH0XGeLwXyzA+3smNPDdIpOVIXRPvEz0CTPIgsCqs0QHNuimKbBnSauORnU7n0CwZQe5o9BGUUrZXqkkmw1SWYVJuQQPRXSNkUQtG0X+8dXH3TctUSr7KLrK30isx05CLlpYw1pc4uJ3DGA5fUlHR4fc3OgRYoY7ai/qVXoI5IEwbGoqdzcrJSb2JydeuXkrLDx3E7yubI0g84pLaHe4bY/VREdKwaho+iObUutYG3poiRnQpmxKbsK4g4tiZBmBe4kgAMY/NqDewI6JGD1/jxh9nhv8A9jC0n0zbjut07n/fJ9yiZZ7N31K5yvkGobVtRt1HG7dg9tE07AIXbt+titNe480RExyupM52vIAeDor+VrR6C36Jw8M2jIYQHE79egJUswEJ1ryrN32U3NdFQfgD2HUIyho7FWxmu6V/AtvoFVYy7zt8McpYckWm7v8AKN/qf6oGQnMpi9wBtYW7JgPiIN8zSL6uY9oPuRb3TFAYyo8+fEx98UnHQsH0iYq74oaFY/iQAMUqiNbvbr1/ls2VVEeYrdwuoR/Qycqub/U1rIeymqGlDRfog4Y8qPq5rRac05ijXL7Az6Iyuqcx7ckM1t1m5TzGKre5nJUh6FlgtpyIgDVYiqHB249M+MliVA5koOXnKGrDhIltcgmPUVivEWQlrLXG7jsOypJqPLCQi5ukWU7LlvFGEvNS4taXA9EfLiU5bnLy4k2DQ7te+UckimmcG53kl7th0CjHqfTdpB5aS1yyNwXhttOXSSG7nahn2WevUo2prS5Jnfzcdfu8/fotUeICMl3hNkP2Q+5Y09S0fMexSuTJvk2/I9jx7Y/IM96ba9E4ji8s9s5Fhs1rWsaPRrQhAEB/QZiuOQkPW2SJoOWNKqWDGlOxOTEOqU11iuKsOe+1raJszoWWouUy2UuOm3Xr6KbKqJLQVFteSNjrPT3KgntNrX0RVBA7ODbTkrKwU0i00sDnDYJ3+GIOoUng8Qy3PIJ6OznHTTmTt6plR4E9/JFNbZPRuTdXURtucwDQbXJsNTYb9ynY2qCX0ENZdPNgWoQimhXSBNlB4++GMdawyRAR1AFw4aNk/C8f924XC5KF0T3MkaWvYS1zTu0hetC1UD4j/D4VjDLEA2pYNOQmaPsu79CtDS59kqn1+wDJHcuOzgE8uqcfLdlkzXU7mPcx7S1zSQ5rhYtI5EJqKVa2/kU7VMdhiT2YJnxU2JFbiKOuxypntZYhKp1ysS2TNJSaRKgmj1OIU6yBFNiTzI1kWGoDMNgfRUavYXvLyLNuRbkSN10jw1RMQsZ/BvlYJDr0zHzFAzdDmldNkRFqb7AdOfZOyyEH8X+Udu6JqmNDiI/lBsCdz3PsgZHW2369P/KXfHA+vdyNlttXfTmUxI8n9uQSnJIahhkhFllk5kSmwk8lBaxoJTQjIsP+9p2RDKRo5fVTRRzQzBR3G9vRanp8o0N0cAkSC6mge92Q0982XqpWOlytBIsD8u2ttzb3QlRF5g7oU6HFxULgvLlIJp4c5udgpSnb5gEzTxWCKom3f7oiF5Oy2UxDIbk2HPr2AUTV4gXG2zfujn69U9iUmjG8gM3vso4BFk/ALHBdsh8fcZaujph8pe6olHVkFi0H1eR9FcoQqlhbM+Lyn/4qSJgPQySOcfyAV0jjXI7I64HoWoprUxDoUWGIqQrJiCFA8YUU76V5pXllSwZ4SLHM5pvkIOhDgC2x01VgcEDVVIbupvbyQlZxQiHHYnZmCmxGIEOFiGzZPm0OunNp1bfmFzLE8Nkp5XRytLXtOoPPuDzC7BxjwvetjrqGzKhsjXyNJysmIOrr/ZcRoeRvyN7zHHfCsNfFdthIBdrgCC09NRqExi1G3jx+wR4N/D7+fn9TgJdom2v1RGIUboXujeLOYbEf3yQYK03O6M/Y02mbkOqxJJWIEnbLo9etcnGyIYlbD1nBAoSKqY7h4E2cbusAOrjzVizqs8RYiRM227LEet9P0Q8tVyGwXupAOMxCF3hg3c0DMfxkXcB6Xt7KGcnqicvcXONySST1JNymgEnKVs1IRpciS1Ljgvsn6eC57I0MA2VUizlQNHSgb6p8Cy2QssrA7swrFhWBcQKASXNSrrDsuJGAy+6dgpADffomwNUVE8c1BLsfBsEZhbPMEE8qQws+YKy7BPokMY0c3/Db80KwKRxyLyMd1NvyQNMEWXZWL9oHg8OXEKn8cVO72HiMP6K2wtVebHlq2O+/C9nuxzXgfQvVigKtEDl+QiNieQlfVeHGXeg9L81U/wD19HLHniLpGXcx72jRjtRfLuW89NegKZjBtWKOXNF0edNFSMYxS7jrzU1TYsZKbPpZzbixvpyuRz5+6oFdVec+qUzS8Ghpsdt2SVO7MeqteFQWGyo2GyXcF0jCY7xhUxKy+o9pTfiB8PocQic5obHUtH8uQaZ7bRyW3aeu432uD5yqaZ0b3MeC1zHFrmndrmmxB7gheu6ptnLg/wAbcAEVayoaLNqWnN/xY7Bx92lh9brT083exiGWPG5HNli2QtplxFj1w9NhPvCRlSBdmuSo+Ly5pHHv/f6K7zGzT6LntQ67j6lAzvpDukjy2NJ2GG5TRKj5OJCy4EfPfNr25JO0aSi5dFkaAFsqAwziZshynynoVNtkV7BSi49i1oLLrFxBhCadIlSOUfVz2BtuobolKw5s4vZKdIgcCq25hzLhrf8ANHYpReG7O35XWu37pPMdiqKTqwjjTpjZfbVaEt0K+S5T8amyXGg2EqRo57EFRUeyIhfqrpgZRssVTXZ2gdEqFgUXG5ScB0RU7F2qQ/UQXDSN2ODx7aEe7SVJQPQMbk7A62n09FdA3yL4jo3T0VREz53wyNZ/jLDl/NcQ+EtaQJqd9xr8pGrX7EG+xGVd2jm1UHU8CROrP4uMBr3f71n2ZSPtabO/VMY5+GLyhzZH8PgDx4wQWhw0F/K4sGa9+eyq1UMsjwRc3XVIsMjaXPDQ1z9XW+0bAX+gA9lQuK6Dw6m42cLhLZ1fI/pJflI6gdZ40tqup4OP5YXL6Zuq6Vw5PmhCphfJ2sXA5Vs8y5b8dqYGghdzbUgD0fFJf/KPous1IXEfjtxEx7oaRjg4xuMsttcji3LG0/iylxI/EE/gTeRCM5VA5FlWJxyxarQmj1tZZlWLLrJYUZqm3aQue1EJa4g/3crok58pVLx1lpj0IuO43Sebsf0r8EbG25AVdxOks5w6aBWWmPmCHxmjB8432P8AQpWS4NCMtsiiVUbmuDm7j8x0VmwLiAOADj27jsUBWRghQcoLHZm+4+8FWMvAy0prk6hFIDqnLqnYHj1x1HMdFZ4qkOFwUWxWUHEckKjK48+6Pe9AVQuCFEuUTDsjaKVwlu05Tf8A1t0V/wAOpfHaQ8klzctyuesNng910Xhmo0CWjJ7qfRbUXttFcmoixxad2kg+3NORBT/FVHllDxtI3X1G/wCVlBsbZE6dEKW+KkEMZonI2pAfpZLjKMmCYdCj4XqNheiY5ERMDJEmyROeKgWyrZnV7B7SQE6MgqVAiZG0UmqsmRKHBYCLhV7inC/FhJHzM8w9Of8AfdWCnGiaqma9jv76FEkrQHHJwlaOYUzVduGZsuhUFUYbklcGjncabqUw8Oae/ZLwTTHc7U0WSs2XlTjXERUYhUyt+V8rstubW+Rp9w0H3XY/ihxrLBD4Edg6drg5/NjNiG9zci/L9OEys1W9osD2vI/PRjZ509gO4LEohYjT7OiuD1lZYlkLAxZJcZkZcEdiqHxPXNY5lzc5NWjUixtddDyrm3GmBOjmdJ8zHku7tJ3HoldQuLHdHW+mQVFxG0SWOnS+l1PsqGyNIve42VFrcPz67dLcrJqHFXw6G7gOfMJOMrNaWNS6JjFqUsdY7HY9Qo+Wk0RjMXbM0Am/TsiBFcIUlRZNrsrskBaczdD/AJlJ4XjXQ+o/dJq4bKAma5jy5o05jurwd8MJw0dEgrA8XH+ibnmsFUaDGOh1Um7FMwRAXp0wlhuCe6t/C1ZtqqXQTXJHUfoprBqjK63dKy4lZ2SO6LR0vG6Txaa41LPMPbcfS6p+S4V4wWXMwA9FVcQo/Cnezle7f8J1H7eyYyLqQjglVwAC2ydYVqbWwSQuiwzCWOTgkQwWjIi2U2h7apadVBAPkSqfUKyZOxdknG5SdAfMB12UTCpCHSx6FEiCmi2QjRMVJ1WQTaJqV13IzEUuTJqNpGrQSd7pkUoaNEWX3Poo7Ga4RRPe42DWlx9AFFW+CU2cQ+JtcZsQc0bRsaz3+Y/qFU5KHS6mpbyyvkdu95cfc3RMmH3ieBvlNvovWYoLHjUfgyMs982yjyWusSC5aSDdux1UlR68Ea34afDFhYscuDFqCxShEsbmkX01B5hSbmJIjUSVqiYunZxvEML8Ilp5Ej+o/JQFdTg6LovHk0Ebr52+ILBzBclzT1tsQqLO0P8AMwhw/NZWSO1m7hk5RUmVp+HFrrtJH6FTOD4mXeR3zgafiH7hEyU1xe3JRv8AC5ZGuG7Tf9/yVb3KmGu0SVULhR0sCl5oroIt1VEcuivVGHOJJYNRqlwRyg+YWHU8u+isUUNjcJx9OCERZHVE7uQXDIvNe+ymqHR9+hugKGLKSpCLcIM+SL5Om4BWgtbZOcVYeXMErd2fN3af2UJwzLsrvGMzbHUEJrF74UZWR+nktHPSy4TSlsSoPClLR8p1b6dPZASwodUNqSfI2CklOBiS4IiJG7IuGPRMNajmWREdJi4gj4jog2DsjqeMoiASJelk0TrXak9P15ISIIgHlyG/qipizQ/FoFzr4nY95RTtOr7Of2YDoPcj/wDKt/EGPMpoHSPOg0A5vdyaO5/dcWqql88rpX6uebnoOgHYCwWloMG+XqPpfuJ6jJtVeWapo1MU2VrSXEWAJJPIDdCRUaj+MXujpdAbOcGuI5De3uQtqcuDNStlGrJWGR5YPKXOLb9L6LE01YkO+R2j2UAsyrYW7LGDCMi1kTllllxxxTiXC3smf4rSC5zna6g3JN2nmFVX0jmuzxnKfqHeoXofGMFjqYyyQcjZw+Zh6grkeO4H/DyuiJDsttRzBAI/VZ+XG4O10bOn1O9bX2Q1BiDZPI6zZB9m+ju7evpuPzS5acXUZVYcC7+90dQ1RccjtTa4dz05H90u15Q01XKCXt0FuiDc3W6MSS26qcnQ2GLZCXZJsoIEgp6I6pFktqhkotvD01rLoFBLdq5lgj7FX/CZ9AjaeVOjP1MeRXElMDFm5sN/Y6H+iq7nK71UIewtOzgQua1FWWPcw6lri2452NkXNw7J0y3KvgkSklgQcdXdFMlVIsYcWh1jQiYyOiHhRcbEVMHIfh9EbE1MR2CczoqAsLaeQTVbiTIY3Pe4Na0ak/kB1KicY4hEDHGxNmk6W2HuuXYzxFLVPGc2YD5WA6Dueru6f0mllnd/lXYrnyLEvr4CuJeIX1k1yCI26Rt6dXH8R/LZDUostMi8lxbTrpv7LHYdVhuYOp2jkPO4+5IWzl1ODSpQk6+hnw0+bUPdFE3StCr3HFe57GwQ2dc5pCC22nytvfe+tuwS8Jx7xJPAlYA/YOjJyn1a5TsfD8c0bwAGvjF7gCzhbmFMcscsd0XwyssLxSqfZyiXBqhp1jcPp+6xX6CSRl2NeQAdvmHtfZYu/wDP9WTv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0" name="Picture 4" descr="https://encrypted-tbn2.gstatic.com/images?q=tbn:ANd9GcTw50mL-0rHHS6O_lzOPJflr6z7ZbPDCuNcmgpoEx_19FlNIgO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286124"/>
            <a:ext cx="4500562" cy="3571876"/>
          </a:xfrm>
          <a:prstGeom prst="rect">
            <a:avLst/>
          </a:prstGeom>
          <a:noFill/>
        </p:spPr>
      </p:pic>
      <p:pic>
        <p:nvPicPr>
          <p:cNvPr id="29704" name="Picture 8" descr="https://encrypted-tbn3.gstatic.com/images?q=tbn:ANd9GcS-U2ahPAzZ8i1XxwyELX94xFQ1c5LMAPHcehmBrqjLClY03a_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14752"/>
            <a:ext cx="3643306" cy="2452693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479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6862" y="285728"/>
            <a:ext cx="564609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To scare away/off</a:t>
            </a:r>
          </a:p>
          <a:p>
            <a:pPr algn="ctr"/>
            <a:r>
              <a:rPr lang="en-US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(dog, bird)-</a:t>
            </a:r>
            <a:r>
              <a:rPr lang="uk-UA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розлякати,</a:t>
            </a:r>
          </a:p>
          <a:p>
            <a:pPr algn="ctr"/>
            <a:r>
              <a:rPr lang="uk-UA" sz="40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відлякати</a:t>
            </a:r>
            <a:endParaRPr lang="ru-RU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8674" name="Picture 2" descr="https://encrypted-tbn3.gstatic.com/images?q=tbn:ANd9GcRw-X2OVZwX7AH1nMFkOLj9gmyC7kDD6pbePvvqAfjQNOn6owTsd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806" y="3071810"/>
            <a:ext cx="5014547" cy="2714644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662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00042"/>
            <a:ext cx="77192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To screw up-</a:t>
            </a:r>
            <a:r>
              <a:rPr lang="uk-UA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зіпсувати,</a:t>
            </a:r>
          </a:p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Зробити щось невірно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7650" name="Picture 2" descr="https://encrypted-tbn0.gstatic.com/images?q=tbn:ANd9GcR3viF60xYyPOVmZot3JE0qwkPe_P6WX0OgmDqNF_Avzuqp8kK8w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071810"/>
            <a:ext cx="3357586" cy="2686071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855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864531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To see about-</a:t>
            </a:r>
            <a:endParaRPr lang="uk-UA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Піклуватися про щось,</a:t>
            </a:r>
          </a:p>
          <a:p>
            <a:pPr algn="ctr"/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дізнаватися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6626" name="AutoShape 2" descr="data:image/jpeg;base64,/9j/4AAQSkZJRgABAQAAAQABAAD/2wCEAAkGBhAQDw8QDxAPEA8QEA0QEA4PDw4NDQ8QFBAVFBQQFBQXGyYeFxkjGRIUHy8gIycpLCwsFR4xNTAqNSYrLCkBCQoKDgwOGA8PGiwkHyQtKiwsLDUpKTEsMTQsNTUqKiwsLC8pLCwpLSwtLDUpLC41LCksLC0uNCo0KiwvLCwsKf/AABEIAOEA4QMBIgACEQEDEQH/xAAcAAEAAQUBAQAAAAAAAAAAAAAAAgEDBAUHBgj/xAA/EAACAQIDBQUFBgMHBQAAAAAAAQIDEQQFEgYhMUFRBxNhcZEiMoGhsRQjQlKSwWJy0RVDk6LC4fAzNERzsv/EABsBAQACAwEBAAAAAAAAAAAAAAAEBQEDBgIH/8QALxEBAAICAQIEBAUEAwAAAAAAAAECAxEEBTESIUFRYXGh0SKRweHwE0KBsRQjMv/aAAwDAQACEQMRAD8A7iAAAAAAAAAAABRu3ECoPN5r2h5dh24yxEZzXGFFOs79Lx3L4s0FbtpwafsUMTJdWqUP9RqtmpXvKdj6dyskbrjn8vu6GDn1HtowT9+hio+KjSn/AKzdZf2k5bWsliVTk/w14yo/5pLT8xGak9pMnTuVjjdsc/l9npwQo14zipQlGUXwlFqUX5NEzag9gAAAAAAAAAAAAAAAAAAAAAAAAAAADSbW7U0svw7qztKbuqVK9nUn+yXNmJmKxuWzHjtlvFKRuZNqNrcPl9LXWd5yv3dGLXeVH+y6tnFtpducXjm1Um6dG+7D02407fxc5vz9EanNs2q4qtOvXm51Jve+UVyjFcoroYhU5uRa86js77p3ScXFiLWjd/f2+X3AARlyAADOyrO8ThZasNWqUnzUJexL+aL9mXxR0vZbtejNxpY+KpydksTBPun/ADx/D5q68jkwNuPNbH2lA5fT8HKj8dfP39X1HTqKSUotSjJJqSacWnwaa4okcK2D2/qYGcaVZyng5PfHfKVBt+/Dw6x+K38e44evGpCM4SUoTipRlF3jKLV00+ha4ssZI3Dg+fwMnDv4becT2n+eq4ADcrwAAAAAAAAAAAAAAAAAAAABg5zm9PCUJ16rtCC4L3pSfCEerbPn7ajaKrjsRKrVfhCCd4U48or+vN3fM9V2p7TOtiXh4P7rDNp24SrWtJ/D3f1dTnxVcnN47eGO0O86L0+MGKM14/Fb6R+/qAAiL4LVfFwh70kvDi/Qy8NkuNxV44LDVqz4SnCH3cPBzdop+bJV+yLOrang5Pm0q+GlL0UyTi482jcqXm9Wpgt/TpqZar+2KX8XoZFDFQn7krvpz9DTZpkeJwstOJw9ahJ8FVpyhq/lbVpfAxqUXdWun1XE2zx6+iHj6vl3uYiYenBjYLEykrT3vlPm/CXXzMkiXpNZ1K/4/Irnr4qh0rsl2wcJrAVpexNt4eTfuT4ul5Pe1436nNSdGrKEozg3GUZRlGS4xkndNfFIzjvNLeKGvmcWvKwzjt/j4T6S+owarZfOljMHQxCtepBa0uEakfZmv1Jm1LuJ3G4fM70mlprbvHkAAy8AAAAAAAAAAAAAAAABgZ9maw2Fr13/AHVOc0uskvZXxlZfEzzRbaZBVx2Cq4ajWVCc3B95KDmrRkpabJq12lv3+Ri29TpsxeHx18fbcb+T5xzLOUptSvOTbc5Jr3m7vzdyFHG05cJK/R7mbLPuybNcJeTw7xFNf3uFbrrzcLKa/SePnFptSTTW5pqzT6Ncivnjxp11Or3tbcamPZ6Uy8py2eJr0cPT9+rOME+KjfjJ+CV38DydHGTjwk7dHvXoztvYxspXT/tDE01TjKm44aLuqk1K162l+7HTdLrqb4Wvrrxpm0eyTl6xSuK061bXl83UMry2nhqFKhSVqdKChFc93N+Ld231bMsAtXCzMzO5Y+OwFKvTlSrU4VaclaVOpFTg/gziHaL2UxwTeKwak8I395SbcpYdt7mm97p3dt+9buN93dy1icPGpCdOpFShOMoTi96lGSs0/gzzau4bcOWcdtx2fK6tBEqFXUn4MntRlksLjMRhm2+5qyhFvjKHGEn5xcX8T02xXZnisZBVZtYfDys41JxcqlRdYQ3bvFtLpcr8lZv5RHm67i8inH/7Lzqsw80DtWE7JMugvb7+rLnKVXQvgoJWLWP7IcBNPuZ16MuT1qtD4xkrv1R4/wCJkb46/wAXevP56/fbG7FMxbo4rDt/9OpTqxXhUi4v5016nSzm/Z/sjicuzCtGradGph5aK8L93JxqwtFp74ys3ufjZs6QT8ETFIiXLdUtjvybXxzuJ1IADcrQAAAAAAAAAAAAAAAAAADU53sngsarYrDUaztbXKNqq8qitJfBm2AZiZjs57gOxDLaOLhiF3tSnD2lhaso1KOu/stu15RX5Xe/PdufQUioMREQza9rd5AAZeQAhWrRhGUpNRjFOUpN2UYpXbfhYDlOZbLQxm0WJnVipYfDwws6sX7tSo6MdFN+Dtd+EbczoarHktmcyVaOJxS/8rF16ivx7uFqVNPyjBerNz9qNdIjW/dL5V7eKKT/AGxEfl3+rad+O/NX9qH2k2IjbRxNjY0aqkk0eaWJNrk1fVrXTS/W6/YDZgAAAAAAAAAAAAAAAAAAAAAAAAAAAanaLafD4Gl3mInZu+inGzq1GuUV+73IxMxEbl7pS2S0VrG5lsq+IjTjKc5RhCKcpTk1GMUuLbfA4z2hdpP2vVhsK2sNe06m9Sr25W5Q8OfPoaPbDb3EZjLTJ91h07ww8W7PpKb/ABS+S5I8yV+bkeL8NezrundIjDMZM3nb0j0j7y6PsDmF8I4X306s7+UrST9dXoek+1nKtm84+z1vaf3dRKM/D8s/h9Gz3v2ro/TgSePfxU17KXq/Hti5E29Lecfq3H2oqsUa7L8ZR1NVtW+2nTLT5s29TJ1OOrDVL/wVGl6SS+qJCoW1iT0OzG9VJcrxivm39UaVbOVNN+8jqt7rTt63/Y9Rk2FjToxgndrfN9Zvj/zwAzwAAAAAAAAAAAAAAAAAAAAAAAADU7UZ/DA4WpXnva9mnC9u8qP3Y/u/BMxMxEbl7pS2S0UrG5lrttdtqeX09MUqmKmvu6V90Vw7yp0j4cXbza4TnOcVcVVlVrVJVJye+T59ElyiuSRLOM0qV6k6tWTnVqtuUn9EuSSskuSNaVWXLOSfg73g8CnDprvae8/pHw/2AA0p+y5uckzmrGUKKjKqpNRhTinKrd8IwXPyMbIsgxGNrKjhqbnPjJ8KdOP55y/CvryTZ3LYvs/w+XR17quKatOvJW034wpr8Mfm+fRScGO8zuPJTdV5fHpjnHkjxT7fr8HhcXllaEnGpTlGStdO266vyduZkZZmFWmnvvptz3tHtMdKFSrObSd3ZX6JWX0NZiNnaVTfF6JeHB/As3ErmWbQqdk2emyqG+c7veoLT+Hdd389/wAjyuW7OujO8opx/Om2r+N+B6KrXdFQnHgmlJcnF/7gboFuhWU4qUXdMuAAAAAAAAAAAAAAAAAAAAAAA452v546mLhhov2MPBSkuTq1Ff5Q0/qZ2Js+ac9zF4jFYis/72tVmv5XJ6V+mxE5VtV17ug6Dhi2eck/2x9Z/ktXWldkA2UK910z5q3N1snsrWzHEKjS9mEbSrVmrxpQvx8ZPglz8k2tIfQHZbkiw2W0ZWtUxK+0VHbe1L/pryUNPq+puw4/HbzVnUuZPGw7r3nyj7t5kGz2HwNGNHDw0xW+UnvqVJW3znLm/pwVkZ9dPRK3HTK3nbcXAWkRrs4a1ptO7TuXNXmVnvZdp5r4ks6yWCxFVWfvtqza3S9q3zNdPZ+XJuPm3f0MvLbxz2S4SJvPrxam7ppr+hooZO775S9Tb4HL6UItOOrUrSc/abXTwQG5yLM7bm/ZfHw8T0yZ5OljKUFZRivJI9FlVVyowk+eq3lqdgMsAAAAAAAAAAAAAAAAAAAABrtosV3WDxVXg6eHryXmqcmvmfMzdlve5LnwPpfaXKpYrB4jDwmqcq1NwU5Rcoxu1e6TXK6+JxHN+w7Nt7hUwtdcoxqTov8ATONvmRc+KbzHsvemc7Hxcdt/+pl5BSvw3+QL2O7Nc3w99eBxDS50UsQvP7ps0s6eJpzVOUK0ZtpKnOnNTb6KLV2yPPHlbU6tSe8fVt6VNzlGK4yaivNuy+p9UYTDqnThTj7sIRgvKKSX0OGbBdl2Y1a1DEYuMcNQp1KVXRVT+01FCalp7te5e1rys10Z3gk8fHNN7U3VuZTkTSKemwAtYqbVObXFQm15qLJKleWzbErvpz5N6U/JJX+XzMN1UTnBTW/ma6rlLvuqTS6X3AZMqsURlitW6G983yXmzFWWL8cpy83ZfInOso2jGyXRAehyrZilUhCrUlUk3duCko07ptW3K9t3U9LCCikkkkkkktySXBI1+zv/AG1N9db/AM7NkAAAAAAAAAAAAAAAAAAAAAAC1isVClBzqTjThFXlOclCK82zy+3W3ccviqdNRqYqorxjL3KceHeTtve9Oy52fQ4ptDtLicXK+IrTqc7N2hHwjBbo/BEbJyIpOo85XHD6Tk5Ff6lp8NfrPyh17H9sWW05uMXWr2/HSprR8HNq5m5L2mZbi5xpqo6VRv2I4iHd3fSMruN/jc+ewR45N9re3RuP4dRM799vrFA5t2QbYzxEJ4KvJzqUYqdGcneUqN1Fxb5uLa39JLodJJ1LReNw5fkYLYMk47egUaKg9tDxtSlolOHKMpRXknZFmcjKx7+9q/zz+phVGBiYuvpTb4JGpo1JTld8OhfzapfTHq7vyX+/0JYGlvS6tIDpOV0dFClHpThfztd/MyikVZW6FQAAAAAAAAAAApcXI3FwJXFyNxcCVxcjcpcCdxchqGoD5x2zzaVfMMZOTv8Af1YR8IU5OnFekUaBs9J2jZQ8JmWJTXsVpyxFJ8pQqScnbylqj8DzNOopXS4rlza8CrvSYmZd3x+TS1KVjtqNJFAUNSY9j2TSks3w+ng4YhS/l7mT+qR9A3OV9jeyc6anj60XHvId3h4yVpOm2nKrbo7JLwu+DR1HUWWCs1p5uM6rlrk5E+H0jSdxchqIzqqKbfBK7N6reVx7+9q/+yf/ANMwKzMrFzvOcvzSlL1dzAr1UBp8RLVVfhZf8+Js8pp3q0l1nTX+ZGrpr2mbzIYXxFFL86fwj7T+gHQLi5DULgTuLkbi4Eri5G4uBK4uRuLgSuVIXAFvWNRbuRbAu6xrLLkRcgL+sd4YzmQlVAy+8Kd6YTrlueKAwtr9lMPmdDuq94zjd0q8Ld5Sk+Nr8YuyvF8bLg0muM5r2M5pSm+5VHEwv7M6daFGVuTcajVn5N+Z2upmFuvoY084tyl6HmaxLfjz3pGonycryTsczKo08VWoYaHNNrFVvgoPT6yOg5F2X5fhnGc4yxVWNmpYhp00+qpRSj+rUZ/9t/wz9CUc3v8Ahl6HmMdY89NluZntHhm06eh74r35oo5i3yl6F2OLfRmxEbjvjX51jLQUVxk9/kv97FuOIZgZlJyd+SVgNPjMQyuV4J1IV6svcp06mn+KpodvS9/Qx6lOU5aYpttpeCu7b+h6XExjRwsqS/JKC6ylJb382wPGU17R6bZaH39+kJv6L9zz1Og9XA9FklVUpSlPdeFlubbepbt3kB63WNZraOZxlya87GXGpcDIUiqkWFMlqAu6ity0pFdQFy5W5bUhqAuXBDUAIWKWJ2GkC20UcS5pGkCy4EdBf0lNIFh0yDpIyXEpoAxXRXQi6C6Iy3TKOkBhOguhF0kZzpEe5AwtCIuxnOgQ+yoDW16i0tJqL5N8DC/tmEfZnZS81KL8mbupl8ZcVcwcRsth5+9Sj8LxfyAxY55BK0dKXhZGvzfMdcE4JylF+7Hi0+O70Ni9iMNyVVeVWol9S9htkqFN3ip36ynKT+YHkqePqLjQrfokzIWcS50q3+FP+h7KOTwXBFyOWoDyFLOpcFSrf4U/6Hp8BiX3cE+Nt/HrexlrBImsIBBVicapJYcqqAFFUJKQ7ol3YBSK6goFdAC4K6SgF+wsSsLARsUsTFgIWGklYWAhpGknYWAhpGknYWAtuI0lywsBa0FdBcsLAWtA0F2wsBa0FdBcsLAW9I0lywsBDSNJOwsBDSV0k7ACGkaSdgBDSNJOwsBHSCVgAAAAAAAAADAAAAACgAqCgAqAAAAAAAAAAKgoAKgoAKgAAA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data:image/jpeg;base64,/9j/4AAQSkZJRgABAQAAAQABAAD/2wCEAAkGBxQTEhUUExQWFRUWGBkYGBYYGBcbGhgcHSEYHxwdGBgaHCggHRslICAZIjEiJiwrLi4vHB8zODMsNygtLisBCgoKDg0OFxAQFywkHCQvLywsLCwsLCwvLCw0LCsuNCwuLCwsLDQ0MDUwLC8sLCwsLCwsNCwvLCwsLCwsLCwuLP/AABEIAOEA4QMBIgACEQEDEQH/xAAcAAAABwEBAAAAAAAAAAAAAAAAAgMEBQYHAQj/xABPEAABAgQDBAcEBQkFBgUFAAABAhEAAwQhEjFBBQZRYQcTInGBkaEUMkKxUnLB0fAVIzNTYnOSorI0Y4LS4SQlk7PC4ghDVKPTFyY1NkT/xAAaAQEAAwEBAQAAAAAAAAAAAAAAAQIDBAUG/8QALhEBAAIBAQYEBQQDAAAAAAAAAAECEQMEEiExQVEiMnGxBRNhgfAVM0LBFJHR/9oADAMBAAIRAxEAPwDcYRq5ZUlhm6T5EGFoQrJWJLO1x5Agn0gGqZM6zrHNmyc8s2a/KOGROZsf0smGlvD5R0ypwHvDK/krLs6uO5oIJE4j3md3cl9QMh3c4BedJmE9lTWHB3GLlzHlCRlTrsrLIlri2Vs87w5nIWycJAOrn7WvDdNJMAYKtZruLYNG5K84Dk2mmlu0+Z4fSawHDD5GFZEuYFAqU4uGdhcpYs3fBBImuO03G7l+8p79NeUKzJczAkAjFrc3sdWOrGASmSJuJRSoDEcuAFgz25nujvUzrdsHU5fdl98dEiY91A65t8T5NwYcoPVU5WUl2wg+dm05QHKaXMBBWp83Hm2meUIypc5gSpsnFn0fTvtBuonP74bs631c5d1oCZE3VdrZG+d9M21gOGVPZsQ+34eXJR8YVkypgUCpTpva3NtODeRjtPJWEqCldo5Kd2sOVrvCKqaac1DQ52BsbBtC9+6AKKWawGKwZmPd+z3+cH6icXBX4juUzWtfD5QVcmdm9zayrD3/ANnmnyhSVKmhTqIIc2BLMcN2bRjbnAGkypgdzYgtyOmkEEqaMlA95F8uXB4UnyphVZTJYfO+mo1gtPKmgjEoEXe/IXyGrltHgOy5czCoKNyLK4Fho3F4J1MzJLIHIuxu+Yu9vKDrlTCvPsggs5BItY27++OVUlalWICbcc3B4QCSqecS+IagX0OHO18j5x3qZwDBXG5OXvM1uY8o4mVOBIxDKxe3xZdmzdm3KDdRNLutrlmP3jvgH4ERyZE4BgoMAAL8jxHFvKJBLsHz1iPlU01IYKHn5vbN3L84AypM67L+XG+nDKDmTMwkYu1iJBPBu619IQEqcSb5ZEnvdrWs0OZUpYQoE9ouxe3ysHgEVSpwIAU4ve1rlntcM1u+AZE5rrv4D1Y8vWAKaY74mc3YnJ08rlgR4wPZ5rWUHGV9GuGa2t+cAX2FfEeZgR32ad+sP8v+WBASUI1crEluafIEEwtCNXKKksLXB8iDANRSzB8d28yyQXtfX0hNFLMUyiWOgJc2U4c9zR1Eia5GJms5Nj72Q0Z0+ULUkhaTcgpYBnPm3GA5gmdW2anFwcxivdrMLPCS6SaUkFbuGzbQjQcfOOy6KYn3VDIDW3vP6m0LSZCwoOrENQ5zYX5625wBeomYCMd8Tvy5WtBV000/Ha+pD3cZC1mHnHF0kwuCuxfUmxfOzHMcGaAijWLYg1uIbLTXLXKAVnyFlThTDMDgWI+4+JhMU817zPw3d9L0hObKWhDqmAJSm6lKI0S7qOQsS/OMt3o6XESCZdC05QDdap+qHve6mxXmm9hbWA1SoUZaJipk1KEgBlKUwDO7qOTj74oG2ulCikdlE5U9QuBKBKXcH31MDd7h3eMR23t+pq1YqicuZwST2U/VQOyPARGwGq1vTdUOepkISMgZilLIz0GFz90QE7pV2mouJyUWbsy0WHJwYpMLy6KYrKWs/wCEwFkPSTtT/wBZM/hl/wCSF5HSjtRP/wDUVfWRLP8A0xWPyZO/VqgiqCaM5avI/ZAaDQ9M9cm0xMqaOLKQfMH7Itex+manWkJnpmyFEuV/pE3scu0OOWcYYpJGYI77RyA9WbI2lKq04qeplzbH3VdoOCzhsSb8YmZ8hZLhTC1vN/HLyjx9TT1y1BctSkLGSkkpUO4i4jRt1ul2plYZdW86WLBabTU2s+igLcDbMwG609GsFJKvdADOTbsvpqx7ng82mmEnt2c25aPbvHc0R+wtsy6yQZlNOTMBLllEKH7Kkm6Dy5c4fezzSLq0te7srVrZgW4QD9AYAcBDCXRLAAC+GunZdi2Z7XmIkE5B84jBSzUsArxFgLNfjdoACnmkkKNgMzkSxFhC9JKmJLEgpYDM2YZ+MEFPMfFiGbkOebDK4a0dqKNRViSpjbjoC3i58oBOXTzmDrYtk7sWGdr3e2jwrS060m6rXs73JObi+l+UcNPNzx3fJyzO7O1uD5weokLJ7KmDANiOd8iB66tANPY6n9cPx4QIe9TM/WfyiOQDuEatJKSAWPF29YWhGrk404crg+RB+yAaikXrMOb5kWccMrONYVXIWQntsQLniezfnr5wh7Ctvf7TM7n9rXhfLvhSfSFagrEAQwtwdz8h4iAEmmWCHXkRZz455vc8oNOp14iUrz0JLfD/AN3nCPsSyXKwVBhrwIz0zeFFUq7dsuEgasSAXccy3lABFLMBBK3vcOQ/vfYRbVojd7dsS6OUqfOndWiwCR7y1fRQNSQPC5NoT3l2omikLqJ804RkkEus9lkJvmWVfnwjzdvfvRO2hPM2cbCyJYPZlp4DnxOsBIb7b+VG0FFJUpEgE4ZQVnwKz8R8GGkVOOoQSQACSbAC5J5CL/uvuApQ6yeHOYl5pH1mzPLLnExGRT9l7FnVB/Not9I2T56+Dxe9g9F6l+/iWdQLJHgC/mRGvbA3UlS0JUoA2DAWH45C0WWXLCQwAAGgsInhCOLPNldGMtAuEp5AX9G+ZifkbjUycw/gPtBizwIbxhAjdGl/Vj0+6EZ25NIr4G8E/dFkgQ3pMQoO0ejKQsHCW5F/9R6RRdv9E60OUC3FNvvHm0bxBJhIBIDlrDjyhvd4MPJO1d3J0g3SSO5j5a+DxDx6a2zLTMoTUVVMJExwCgkFnUEgluLvxjPt9ejZSR1ksODcKF/Pj8++GM8jPdmuxNsz6SaJtPMVLWM2yUOChqI3ro/36RtBJllfVVQDmWVKZfuuqWeTHs6P4x58q6VUtWFYY+h7oLInKQoKQopUkulQLEHiCIql7LTkHzhgmmmazLZWUeJd7XLW0Zop/RZ0gJr5fUziE1UtNxkJqR8SRx4jx7rcNnKZsdhlmws2Xe5fmYBxLp1BBSVkktdzye/n5wl7KvWZbvOVrehvmXg6qYlOFSviBBcvm+fEaQiaFZThKwzc82ANuGZ8YBzMkLIT22IF87l038grzhH2Wa15jHRnbJnbXjBvZVsRjzUSGJsGIA82LQPZZj3Xlkz8Xv8AJoAezr4f+7N+6BCHsM79cfX74EBKwlUIJSQk4ToefPlCsJVCMQZ2uPmLeOXjAM10KmI6wte5JyIIy45a6RwUSndK/Iniosb5XzztHVbPUzdYWZrvwAOuvODS6Mgll/S8HHfmDeAL7FMuy2fM3zYC1+UHbqQpa1/mwCpRUT2QHLuTw+UFNCrSYcwbucnycxknTXvIqUgUSVnFMGKbc2R2cINzdRBJHBuMBQ+kTe5e0KlSgVCQgkSUEmw+kR9JXoGEVeWgqISkEkkAAZknICCxpfRfumVFM9aXUu0pJ0B+LkSH7k98TEZEr0dbiYSFrAVNOZ0ljUA/M5k2i61NQhGyqqZLzRiTi17JSPAcolJdDVyB1VOiThV/5yyXTzwAdptA/jEVL3TqRsmroyUGdNVM6tWIsQopwlRw2LC4YxMz0hEd5JbyVqknYjKUOsnSgpiRiBSksWzHIwr0rVS5f5NwKUnFXyEqwqIcHFYsbjkYV3t3TqJ9HR9QtCKuiVKmS8ROBSkABSSQHY8eTWdxF7b3f2rXqpJlQKeSmnqZU3qULUrEEl1rUsjMCyUjiXMVWc29Srqdv+y9fNlyFUKVzUy1qSVhMxXZCgey5wuQxIBGsR9JsFSNrTdlpqagUS5AqjL6xWKxwdWJr40oJLli5YCLid35v5a9u7PU+x9Rn2sePF7rZNq8cl7vTRtpVd2OpNH1GZxY8YV7rZMM3ghDbmyVUe1qrZ6ZkxdMZCKiWmYorMokhKkhSrsfsGrk6NFUkbAmjbMytOHqVUqZIv2sQUFe62TavFrgMp2BsY11ftSXPnzvZ5VR2ZKJi0AqUM1KScWEAWSCzkmH+4E+ZJqNp7PVNXNl0pQqSqYoqWlMxKlYSrMgW9YnN0dgTaeq2hNmYcNTOEyXhLlgCO0GsYR2Ju1OlbQ2nUKwdXVCUJTEv2EFJxBrX74ClSNoKVuqZq1KWcd1KUVE/wC0AZkvF5Tu81MZip0xc/q8alKWcJID4Qj3Uo0DBxFdk7iVQ3f/ACcer6/GCe0cDdcJnvYX93lEjVUe2VSTRj2bAU9X7YVqxGXk5kt+kw5sWfhBKqb0bry6qllVMsfpdNcQcW5uM9cjzyDaFEqUspV4Hj+OEeoand5aJNHIkYSiQtOPGWKkAEKNgXJJdrZxQulXcsMZiBY3fgfxnyvpFvN6q8mNbOrpkiaibKUUTJagpKhoR9mjR6X3F29+UaVM5MwhYdE2WFEYFt42IYg/6x5imIKSQQxBYiLR0b7zGhq0kqaTNKUTRdmeyrX7Jv3PxiqXpNVComyw7k5qzIUHzcZ5coV9kW747jLPJ3v4WgiaEtaY5Id+N3exuIVmUiioqCyCcs2GWjtx84AqKRYIOMkjQlTHPR/w0LVNOVEEKIHAEj5GGqKJbgFZKWuXN7psGPAG/OFpNKsOCtwQ2oIYM4vn90B32eZ+s9I5BOoqP1yP+H/3QICQhGql4ks7XBfuIP2QtCVTKxJZ2uDxyINxwgGwpj1bJU90l3OVnu73Y+cJ+wkBhMvZz8jnYwqqjUS5XzYA5255OHaE0bNI+P0PFRbPK/oIBCvQJMtc6ZMOCUnGokmwQyla6sfOPKe2tprqZ8yfMJKpinuXYaDwDCNw6ba002z0yQu9QoIYOOwnCpWuXZSG/bMYFAS+6uyPaahKCOwO0v6o08Sw849Nbp7MEuWFtchk8hy7/kBGU9D+w3QFkXnKd+CA4HpiV4iN0SlgAMhaLco9Uc5dgQIEVSECBAgBAgQhWzVIlrUhONSUqKUO2IgEhLsWfJ2gmIzODiBFM2Z0h08ynXNmYZUxL/mSt1K4YThDv3W1ia3U20qrpxOVK6rEpQSnFicCzvhTq4y0ildStuES6NXY9fSibXriInH3+nf7JiBAhrtSr6mTMmti6tCl4XZ8IJZ2Ld7Rdz1rNpiI5ydQIrm5m85rkTFdV1WBQS2PG7h3fCloiN4ekI01TMpxTdZgKRi60pd0pV7vVni2ekZzq1isWzwddNg2i+rbRivijjMZj6dc46r3DXaNGmbLUhWo8jGfnpQmf+iP/FV/8MTm7O/kirmCUUqlTD7oUQUq1ZKhryIEK69JnhK+r8L2rTpNrU4RzxMT7TLDOkTYBp5xLMHY92nll5RT49FdLmwxMldY2jH8dzH/AAx53mIKSQcwWPhGtnnw9DdEO1zV0SQqZ+dpz1Rdy4ZJSc7ukN4GLwihNvzhLHicnNs9I8+9C+0cG0BJKsKahKk/40hRSc82xN3x6EFAQSQvMubG+XPl6mIS5KoFDD28iHzyASGz5H+KDTaJRKjjIfLO1iPQ3jq6EkABZDJZ783OeZeBJoiC+Lja7AF7C+Vx5QHPZD+x/P8AfHYQ/JH94rzV/mgQEpBVrADkgDibCDQlUScQZ2uDbkQfsgFAXjsRqtng+6tgHy0szO+TNblBhs7I4rWLB9Bxd+7QQGHf+IHaOOulSdJUl/8AEskn0CYzBCCohIzJAHebCLT0pTcW1KoDJCkoH+FCQfV4hd3peKpkj9sH+Fz9kB6I6N6DAiwAShISPQD0HrB98d910U8SkyUzAUBeIrKcyoMwSeESu5UoinBOSmYdwAijdJMjrNpyZbtjTJQ/DEtQf1jPabTWvB6PwnR0tbXxqxmuJn8w0fd3aoqqeXOAbGLpd8KgSFB+RBiq70dIJpahclElMzABiUVlPaIdgAk5Aj1hl0abW6mVVyZ1vZyqYRwAcLA7lJ/mih1yFzJaqpec2cpPi2NXgHSPOOe+tO5GOb1Nl+F6X+Vq11IzSOXPrxj/AFDc5m2EIpRUzTgT1aVnX3gGA4lywiiq6R6mapXs1JiSnlMmKA4q6uyYHSHOI2dRJGSsBPPDLt8/SLlubRJlUUgIA7UtK1HipQBJPn8o0mbWtuxOODjrpaGz6Hzr03ptaYiM4iIhC7pb+oqZnUzUdVNL4WLpURmL3SrkfOHu/G9CqFMtSZYmYyoXUUthAOgPGKd0mU4k10idL7KlhKy30kKDK7yGH+GJHpm/R0/1pnyTFZ1LRW0Z4x1b02PZ9TaNC1a+DUic1zPCYjvzWGq2JQql+1T6eUHQJiy1snLgMCfnEZudvr7VPFOmnTKQEKUkhWQSwAw4QBnpERvftNdQKbZ0i6lJlGZwfCClJ5Ads+ENdwaUStrTJQLiWmchzrhUgPETfxxFeXVauyROy3trTM2xM1iZnwx0n7+zWojN5/7HU/uZn9JiTiM3n/sdT+5mf0mOq3KXhaH7tPWPdT+hz9DUfvE/0iIqt/8A2EfvZf8AyUxK9Dn6Go/eJ/pEV3eeVNXtmYmQrBNK5YQolmPVI1Y6PpHHP7VPX/r6WkZ2/aozjwT7VbLGPb7yUS9qo6hgoqkqITpMKuWpGE+POJhWwNtEMatPhNUPUSnh7utuAZM4T6mYJq0nElIcjF9JSlXURmLZ3i997UxEVx6uPZI0dim2pbWi3CY3a5nPqsO+IHsqgQ7kDzz9Hjy9vJTYKhQ438cj6iPVe8EkKp5gOgfyvHmzpFp8M8Hi/qEn7THX0eB1QGxK809RJnAt1UxC/BJBPmHEewkqcA6GPF6hHq/dWQJ1HSzXuqTJUXD3CZfE8QfOISsRVAxXbWGatngqJdnL5fVfI8vWE/yX+1/LY2SLgG47MBIwIhPyXN+kPNX3RyAnISqEOGdrgvzBBEKwlVSwpLG1wb8iCPWAaDZg+loNL2/Dx38m5dp2fjd+JBDkZd1oH5NTqolsnbIYfsHqYNNoEliVZJActoFB38X8BAeWN+0ttGrDu05YfuLQ33W/tUv/ABf0mHnSJJwbTrE/3yj5sr7Yj931tUS+8j0MB6r3ZQ1MgH9r+oxQN/Vf73pe+n/5pi+7qzcVNLPf6l/tiUVKBLkAniwiuvTfzH1dWw7V/j338Z4THbmxnpFplU1bNKSQmoRit8QLY08+0kHxh7v1s32bZ1FKLBQKiv66k4lepI8o1lcoHMA94EBUoHMA94jGdDzceb0KfGJiNGJr5OfHzcMR07eqmby7EVVbMkCWHmS0SpiU/SZDEDmQS3MCK/ux0hCmkiRUSpijKGFJThxMMkrSshiMn9OOqgQ2qNnSll1ypazxUhJPmRFrac53qziWGlt2n8udLW096ucxxxMSyim67a9embgwyUFL6pQhJfDiyK1F/PgImemUjBTP9KZ8kxosqUEhkgADQBh5CAuWDmAe8PEfJ8MxnjK/6pjX09SKYrSMRXP07qD0W7BKUGsm3XMtLfMI1V3qPoBxiM3SP+/KjvqP60xqaUtYQVMoAuwfiwifk4isR0Un4la1ta1q+eMRx5R+eg0Rm8/9jqf3Mz+kxKRxQexjWYzDz9O27aLdpZ50NH8zUfvE/wBIiJrT/wDcI/ey/wDkpjV0SgMgB3CAZQd2D8WDxj8nw1rnlL0v1KPn6uruees1xnlnHHl9BoEdgRu8o3rpalS1pS2IggPlfi0eculaThnAcCBbkkj7I9KGPNvS1MecOaifQffFv4z+d0dVBj1H0cU+LZVLdsclByy7+MeXI9R7ibM/3dSOo/oEcLOyvTnFUp87Oc3U4uwawfFwPFXoI4KDI43ZiLDlwtpBkUgQcRVYBVtAC5Ph38IKjZqUs6rBtAMmz5WHmYBbEr9Yjy/1gRGfkCX9P+VMCAnYRqpYUliWDg3bMEEZ84WhKolBQY8QfIgiAZ/k9HxKdmzaw7NvICDTKFKgBiLBITpdgoA37zBfYUGwVozW4Nl3h+ZEBVAHxBdr3tm414WygPPPTTRGXtWYT/5iJa3ye2E/0xSqSbhWhXBQPreNc6fdihApahJJDqlKP8yfkuMeMB6k6NqzHSgfRb7v+n1if25XmRTTpwTiMqWuYEks+FJLPo7RkvRLt8plKAurDYH6VhfxA/ii0b0bErE0VRO9tWtXUzDMkqSjqlJKTiSlgFJUA7KfMC0Wt0lEJRG+jUNJVrp5qvaTLT1ckYygre5NuyGz7otkZTP2pOptibLVImGWpUymlqIa6VO4uNYmd5NrVVTtEbNo5opwiUJ1TUYQpYBLJRLBsCbX58mNUr4otc5Q32fXy56BMkzEzEEkBaCFJJBILEWLEERWV7tVEunqEHaVSvGkFKlplFUvC5UxwsQoMLi0VvoW2dNTs2VP9qmGXgnAU7IwJONfaBbE7gnPUwGpwIpnRRtadU7KlTp8wzJqjNdZZyy1gZBrACKtR7z1at3J9WZ6vaELWEzWS4AmJADM2VsoDXIEZPvJN2lS0SNqGtKljq5kylwJEjAspGBPxOHDqJc3yju9E7aVFSI2ma0rUFS1TqXCkSMEwgYJdsVnAxG5ubQGrwIJImBSQoZKAI8Yz/fzerBWyqEVaaJCpZnTqg4cWF2TLlFdgokEk8IDQ4EZjurvRg2kijRXjaEifLUpC1FCpkqYhyUqUgAFJSCbj5Xm+jHa06olVZnzDMKKydLQ7dlCcLJDDIXgLnAildG2151QvaInTCsSa6dKlu3ZQk2SGGQi6wDevm4Ja1cEnz0jzH0lVGKqCfopJ8yw9Exve+208CRKCsOIOVegA5ktHmfb9X1tRMU5IxYUk5kJ7IPiz+MW6I6o/AVdlNybDvOUevtm7MEuQiS4wpSgAMPhYl+Lx5k6OtlGp2lTSxkJgmK+rL7ZfvYDxj0/KokhQViduLcgMu4RVJNOzkEBlWZtODW4Prxg52Ynjni5u/F/DyEBNAkF8WRFi2jhm8TBpFEEsoLNtbZWDeggFPZxxgQv1ccgFISqZYUkglhx4c4VhKplhSWJYWL2sxB1tAMxRyyHCmSWOmhJGnP5QrLo0BGF3S4L2uzZ+QhIUEvLE4yZ05sBwzyhfqkYCjEGLnMam/rAVjf7dlNVQTpSC6wjHLDhsaR2f4svGPL8evDRod8YCQ+qc3S7/wAItzjzz0t7s+x1yigNJnvMltkD8afA37iICO3G2r1M4Amxv9/pfwjftq10+ro1y5EpzNlqQqYVDAkEF2GZURkOYjy9LWUkEWILgxufRPvcCkS1lgbdx/0+XdFo4xhE8OKR2zu9Ur2Ts6QmSozZU6nVMQ6XQEE4ibtbkYd7ybLq6XaQ2lSSfaUTJQk1EgKCVsC6VoexNgG5c3F/BjsVSr+w9rzqtM0TKOdSpwskzih1FWIFkpJIa2ebxWuiuVVU9ONnVNJMl9UJv+0OkylhSiRhLuScR8o0WBAZVucdo7Pp1bOFAuapC5gk1AWkSClZJCphNwxJJADtZnhCj3Wq07u1FGZKjUGYvCgYXWDMScQuzEOY1yBAUnf3ZE6fsVdPKllc4y5KQgM7gofMtZj5QXpI2PPqNjLp5MsrnFMgBAZ+yuWVZlrAGLxAgEKFBEtAIYhCQRzAEUffLYc+XXyto09OmrAldRPpzhxFOLEFy8VioHTlzMX+BAVTdjaBnTf/AMXMpEpSSJsxMlJxWGEJSSq4JvlbnFa2CK7Zk+skJoZlVLn1C58ibLUgJ7fwzCo9lmF++NQgQGXbuCq2XRbUqKmWnrTULnID9iYpeEDC18JWWGRjRtlTJipMtU4JEwoSVhLgBRDkBzplBq6hlzkhM1AWkKSsJVcYkl0luRYxH7frsKTLBYkOsv7qe/Qn5OYmIzKJlnXSvtvBLVMSbqHVSxxd2UO7tK/hjDAIse/e8PtlSSg/mZbpl8DxV46cgIg6CjXOmolSw65iglI5m3lCZzJDYf8Aw97D/T1ih/cy/RSz/SPAxrB2dLZgpvhzHBIbvsDDTdXYkqip5UlCgcCACXHaJLk+KnhzMo0PZYBdzcO2JyPPXSIS7KoU4i6gToAzgOb5ZvrCppEhBQVa4iSR68o5TU6EsUrsLH3bgPmeX2QafSJUrEVEHS4bQ2BHKAP7Ij8E/fAhD2eV9P8An/1jsA/hKpQCntFhYvazEEZ2hWEKzDh7RYOm/AuG9WgGyKWWWOInFllq54cznxgqqOWnNTcLizGzWYXs2WkCXTyxktmyuLMBccbNHZsuVifFc9qxyyvyGviYDpo5ZPvXL6p5ktbMOfOK7vxupKr6RctKx1g7clRIYKzb6pBI1z5RZJVLLSUqxOTcEkXtp4aiCIpJRsDicNmDZhw5AQHkOokKQpSFgpUklKknMEWIh3sbaapEwLSSzh25ajmI2Ppg3DE4GspmVOSPzqAQ8xKR7wA+NIzGo7ow2A9Mbgb4oqJaULUHYYT+NPllwi8x5B2HtldOsFJLPkNOY+7WNt3e389oplSsbLUnClYJBD2sc3HDMc4t5vVHJeq7as1FVIkJplzJc0LK54IwysIsFBte8ZjOJeKdPlzE1mzkonTFygiaFnGoiYcNiu/aL3vlETJ2bPq9pbQkLqqiXTIVKVglzFJUSUBkpXmhDuSEs5aKpaPAihbiLnU9dWbPmTpk+VKTLmyVzVFS0heaSo3IDhu4xVt6aimRLnzKXaG0JtXKKlCYhU6ZJSoF8C8KepCNCNNYDZoEZdvnt6qXRbInyFmVOqJsh2JCHmSy+NIIxJCi+E8IvO7GwzSSlIM+dUKWsrVMnKxKxEJBCeCbPh0cwExAgQICG3q3hRQyOtWlSyVJly5aPemLV7qU88z4Qw2RtnaC5qE1Gz0ypa3daahCzLsSMaQkd1tTDvfDd/2ySlIX1cyXMTNlLZ8K0uzjUXPpDCVvDOQOrnplmbl1iCSgnUtx5fKJiMmU9tLaAlhhdZyHDmrgIw3pS3yfHRyFYif7RMHqgfbwHZ4wN++kK65NKsqUbLng5cQg6q0fJOjm4y6JmekI9QjZOhHc4EKrZ9nBTJTqxDKX4uw8eIip9F+4qtoTscwEUssjGr6ZzwJPPU6DvEeg5FLICUhKmSBYAgAJTgATlZmRbOKpLro5eZJ4tbXFo18yIL7LKIHbcAcU5PrbvF47NlymGJT4XRmNbNbUQX2WUrtYiQOYZOR1HdYwHVU0py6ssw4YZm9re+fOFJ8pCmxKcpBvbVs9BoY4uVKd8Q0LAjTCbDuSmOGklpYFTNcOU2yvccQM4Bp19N9L+U/5YEKfkSTxP8Q+6BAS0I1SQU9osHBdwGIIIz5tC0JVAS3aLAEFyWyII9WgGJkSQHxOA5bEC7C7c2g0umlKNidbP3OeOggGRJ+kMh8WYYBMK08qW+JJf4s9FDPugCFMpYS6sgBmASCxDjvAMGlCWkhljkHGtrQkJElnxAgP8T6MfMD0hT2WWEk5gajk/DvMAVdLLBwlXJnGrsMns5bvjJulLozClLqqFsV1TqcEXNyVSxxzJTqzjgdaeUVKViAUCCbgaJv3NhjqpEpZIxXOLJV7uD8z6wHj1QYsbEZjhC1JVrll0FuWh7xHoHf3o3pqwqXKUJFVmVMcCyXPbHn2hfi8YVt7YFRRzDLqJZQdDmlXNKhY/PjAXXdbpGVLUjrDdOT5cMz9t+caZuxvRTKnzZpOFU7A/wDhDZZ+Tx5rhemrVy/cURy08jFt7ujHZ6ckbK6ysq5yZicNRITKSoKGIFmdsw0RNLsSuRs9Wzk08lCcC5ZndYGUkvkgB8asnLAO/KMY2fvrUS2uT3H7C4ixUfStOTmVfjuVDFTMtOr91566TZcoJGKlmSFTBiFghLFjr4RY9ozKsVUgSUyzTHF15V744Yb/AGHXKMeHS/M+kfJUIz+luafiV4A/5hDEdzM9m+TJoSHUQBzLRF128UmX8WI8svM/Y8efq3pInKyBJ4qUB8gT6xX6/eepmu8wpB0Rb1z9YeE4tm3r6RUSwylgf3aXKiPAv54RGT7zb7T6p0D81JywJN1D9tXD9kW74rB46nWDyJKlqCUJKlGwSkEk9wERM5MCQdgLnwHHv5ReKXo7nSkCZVJwEhxKzI+uRYd0V3bmziCSBlEJehOh/aAnbKkEISjBilkJDAlBIxNxVYnmTFh9mkkEY9GPaGVrd2XnGXdH3SZs2koaenX1ktaARMaWpYxOSpWIZ4jdhk7aRptDOpp0tEyVNSpCroWlQv7uXOwtAK9VKJzIbMvY3Jz74VTKlpBRia6cyMwEsz55CE0SJJslXKyvG3zhSdKllRdQxajFpY3HgDAJiTJA98AMx7QuCBn5PCs6Wg9rEzsxBDEjIjnmIJLpJSnAvyfkU/fAV1RKQSxBUz8cVxfnANWpPpJ/iP3wIP7JI/WfziBAS0IVoBTckDEm4+sG9YXhGrCcBxe6LnwvANZaJIYhQtcdrwJ8YNTS5TkJU5IwkO9haCFElrqGhcm+VnfkfKFUGUkuCHBbP8c4BE08q+Jb55q4Agv3XhxIQghQSrEDmHyd8uEJmRKIK3sXcvxtCslKHdJ0LsbZkv5vANpsmSA5Ojs75AZDuAgyUynBCma+dviPo6vOCpTJJPeXL2OJvvEKS5UpZOEuSC7KNwc35XHpAdmolKVfN831IIYeXmIbbS2VTTUGVOSlaVH3V3clg/fbOFTLlJVfECk+8SWJ97N89YNM6okqx3YXCsvdy/l/BgMr3r6GpBU9JOMlRBV1cx1IYM7L95OYzeMz23uNXUpPWSFKSPjl/nE+abjxAj1JNlIWLlwAxIJ5E5Z5QgrqbB3sT7xYAs93tmDAeQDYsbHhAj1nW7EoZ79bKlTHuStKS/vam/F4gqro32RMN6dKPqzJiNAcgq0B5pgR6M/+keyWxYJmH99Mb5wpJ6L9joP6IqL/ABTppFnN+02h8oDzeTEhs3YlRUFpMmYvmElvFRtHpqh3O2bJCVS6aSm4ZRDk65qc6RKplyAkhw31joPu+yAxTd7oYnKKVVs5EhKskIIUs5fF7ozHGJhG4s2jqP8AZEidKN0qSU9YkcFgt5jPlGs1PVskqvYAXLm6T8wmOU8lAICCchkcwLh/OArFDOFXLVJUCJsp0lxkRmDGdb47BKFEERZk7yqRtOpSuw63C2TBIASfFLHxi0bx7NTUycSRcD8ecEvMW0qUoVF86Gt7E08/2SeWkzz2FEsETLMD+ysgeIHEww3n2VhJcRS+qYtETaIXrpzacQ9ftJcHEHBBAxcGGXgPKO1FPLxEqU1iSHbNr8smik9Fu9EutpurnH/aJIZV2K0sQFgDMsSDzvrF5WiXNOYUQND3H7oROYyi9Jpaay5ITLCuyq97A55m/G7nw745NkSgSSW4h83LsRweOoRKPuqu+h1dX+ZXnHKkSitlXU3kxBHi5ESoQ/J9PxH8X+sCF+sk8R5f6QIB9CVThw9v3XHzDerQrDetbD2nZ05fWDX74Btgki4ZjwOVvQMflA6qS7czZzc2Jyjieofwe5U2o11YeMBXUAN4N2tBrw93XhALpEtSSkXHvFnzzHygklcoXBbEzgk63FtMzCkrq0oJFkvc3zy15w3wyBf5FRdtOY5QAwSOPP3jyHyb0heWJYGMWAs9+Qbn7oEEn08tLdkklgAM7Dv4CB1srAz9knFmbfE/EXGkByYqSSS7nOxObC40BZrwKiRKThxDMsM82Gf8I/BgBMnJ2Z3urLV+OXoYVPVrSfiCXBzOjHvsYAgXKCWxMlWjnV8uGR8jBfZZRSSMgCHcsMr+g8oL+Y4u7DNRzB8gyj5wsky+rz7BLZnPgNRfQQCS5UlrnPNyXOefmYMpEo5l8VrkknLTyjn5kdrFnriJ0P2PHZdNKJIF2Fw6uX+UeUBybLQlGBZJBdT3vca95gqhJOr9z648/EqzhacqUWCiDhLXJzZrnuOvGG+KS2tuyLqvkq1/xeAUSuUoAOOySz6M/pnCUmXJAxE+egZIZu7D5wrLkyVFk3zyKrcdbAv4vB5dNLJLC4sQ5tlp4DygOrEtSQp3AsCCeIsS97gQlIXJTdKvU8Mu5gPSDidKYhww7Rz0Iv8AKEVGTYORh17QsAU58OzpwgKF0o7CT/bZBGNP6dIPvJFgsc0sx5fVju6G9aRKwTFMwzNyRwSnVQjQZkiSAxAAU9r6s9tNIxLffd/2KoCpJ/NK7Uo54ciUHucd4I5xTUtNYzDr2PZ6699yZx/Zh0iTlLUVyxhlKLKHxE3YqPA8BYeMUCYiNQlrRUSriygyhwP4uD3Rn+1aAylqQdMjxGhjni2eb0Y04rG5jGHd2ttrpJ6J0vNJul2Ck6pPIx6g3f2nTz5MubIIwrSGDlxxSRxGEg9xjyWsNGj9Du9wpqgSJx/MziACfgXkD3F2PgeMa0tiXLr6W/X6x7dm6pRKSfo4SWclrAHxYHXnHV9SokkhzzIzbyNhHJnUKJUSCbklzwAe3Ii8GEqVhK2snESb6e9nnl4xs80m8j6XqYEE9kl/qZnn/wB8CJErCVThw9vJx5uG9WhWCTZYUCDcHOIDBfUjnkGdRfS7m4D5x3HJ93TNyTcnEC+r5u/GHPsSPo+p727n0ygIokBmSzZXPPnAJFUrCATZZxfFe4u+l2v3QUJkqIGpf6Qzf1zhx7Ihmw2v6kE+oBjgo0aBubl9dfEwCcyZLPYJLgnVTg3dlC/GEU9Rx0H0uDWbXtCw4w8XSoLukXzhNNCgKdu4aaX77CASlUspRLXYCzlg7s3IueRhyKZOEpax0c+nCBJpUpukN4mFoBv7EjLDlzPL7hHVUqcITcAEGxL2vnnC8CAbiiQPh5ZlsiMu4mOopEggh3HM+rnjeF4EAgujQSSQ5Odzfl3coIKCX9H1PBuPCHUCARl0qUkEDJ2ubPAlUyUkkWd3udYWgQDdVEghsPqeXPkIHsaOHqefPmfMw4gQCEykSQBlhZmOQtbmLDOIveDduVUyFySGJulVyUqHum5yFg3C0TcCImMxhalppaLV5w84o6yknrlzQxScMxPyUOPEcQYW3k2cJqMSbqSHTzGo+0RpHSpuv10v2qUn85KHbAF1yx9qc+5+UZnsast1aj9U/Z90cdqzSX0UXjaNONavPrCjTUQgCxizbybOwqxpHZUb8j/r98VyYiLxOWF4/lDfOineqXV03UTz+ekgB3LzEaK4uMj4HWNCWqWgMTZQNrkEHO3j6x5P3e2vMpZ6J0s9pBdjkRkUnkQ48Y9R7ubRk1lPLnyrpUMibpL3SeYMbUtng8zadLE78cp9zrBK+kf+Iv747CvsSPoiOxo5S8CBAgBAgQIAQIECAECBAgBAgQIAQIECAECBAgBAgQIAQIECAECBAgBAgQIAk/3T3GPM0n9Kj64+cCBHPr9Ht/CPJq/b+z7eL9CrvHzEUmbAgRnTk1nym2sb70A/2Of++/6EQIEa05w4tb9q3292oQIECN3m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0" name="AutoShape 6" descr="data:image/jpeg;base64,/9j/4AAQSkZJRgABAQAAAQABAAD/2wCEAAkGBhQQDw8PDxQUDw8PDw8PDw8PDw8PDw8NFBAVFBQQFBQXHCYeFxkkGRQUHy8gJCcpLCwsFR4xNTAqNSYrLCkBCQoKDgwOFA8PFCkYFBwpKSkpKSkpKSkpKTUpLSkpKSkpKSkpKS0pLCkpKSkpKSkpKSkpKSkpKSkpKSkpKTUpKf/AABEIALcBEwMBIgACEQEDEQH/xAAcAAACAgMBAQAAAAAAAAAAAAAAAQIDBAUGBwj/xABAEAACAQMBBQQHBQUHBQAAAAAAAQIDBBESBQYhMUETUWFxByIyYoGRoRQjQsHRUnKxwvAkM0NjgqLhFRZ0suL/xAAYAQEBAQEBAAAAAAAAAAAAAAAAAQIDBP/EAB4RAQEAAwACAwEAAAAAAAAAAAABAhEhMVEiMkED/9oADAMBAAIRAxEAPwD0XIZEB0BkBAQMWRZBsB5FkTYsgGQyIWQHkWRZFkCWRCyCkAwEAAAAAgAQAJjEAhDEAagUiLIsC1VCaqGNkWsDKbIMpVUkqxQ5FMyxsqkBVIrbLJFUgEMhkAOjEAAAgEACbARAZFkBMAMTaO0o0Y6pvwXi+4r21taNrRlVnxxwjHrKb5L+u457YljO/rdtWz2ccYj0UeenzfN+aXeak9ueeVnJ5ZlvC4vZaoylQt+kuUp+WDfWm79Omuc5vrKdWbb+GcGzhTUUklhJYSXJIlgbJPbW3OyVJeo3CXjlxZob1zpPFT1e554PyZ1+TA2rZxr05U58nya5xl0kn3hducobxaPaeuPc3xXkze2l3GrFTpvVF/NPufczyza0alCrKlPnF8GuUo9JIs2HvBUt6qkvWg8KpBvhKP5PuZlt6qBXa3MasI1IPVCaTi/D9SwBAPAARDA8BgCLIk2hYAg0RaJsTQFTRFljRFoCtkGyxog0BDtGLtwkimaAsdRMTMWRDtWi7GVgDG+0sBsdVkMiwPACAeA0kERE9IaQIYDBPSQrz0QlJ8oxcvksgee73XTub+nbR9aFDGY54SqvGf5Y/FnoexLBUaUYruy33vq/nlnnW5dq617VrS4vVKbfvN/rL/aepQ4I3eccce9DENkSNlJFci1kJRCOI3y2P2ilOCzUgtcV+0setH44+aR546snnikn3fqevbXmo1IKXByyovo2uOPMu3c3EsK9Kfa20J1I1ajcszjJxnLWs6WspZcf9IynNs/zy+VxrjPRztrE5WcpZUk6lLjyklmUfiuP+k7/AAba13GsqVWFalbU6dSGdMoJwxmLjyTw+DfPvMO6tdE5R7nw8V0MR2YuAwWaA0FFWAwWaA0gVYFgt0C0AVOJFxLnATgBQ4kXEvcCLgBQ4kHEyHAg4AY0olM4GY6ZCVMDXzgUTibGdEx6lEDCwBd2QFV1ekekt0hpIivSGkt0hpAq0j0lukNIFWkw9rVFGk9TSUpwg3L2UpTSbfwybHScv6RZtWS0vS3Xp8c45KT/ACLPMYz+tU7kWShK6ceSqqCaaaaSb59eZ15y/o9p/wBi1dZVZZ455RS5nTtmsu1nCaxkGRIMiIpiYCkwjT7x2HbUXFcJpqVN901y/T4lfo327rqOlPhNxcWn1lHivj7XzNlecYs4mzr/AGXasJrhGc4VPhJ4l9cmvyxxvM5XtBq9sUPZl8H+X5m0MTaSzTfg0/y/M4x62j0C0F2kWDQq0C0F2BaQKtAtBbpHpAp0C7Mv0i0gUOmLsjI0i0gYzpCdEytAnADEdEi7czdAuzAwHalcrM2fZkezKNW7BAbTswAvwGCQALAYHgMECwGCWBYARynpIj/ZKf8A5EP/AEmdac7v5Q1WUn+zVpS+un+Ys8sZ/WtbuHWn2MIY+6+8bl1VXVDC8nFyfwOuZzG4Ec2tddadWMse7JJfxR07NXyzj9YQAxIimJoYMDGuYcH5HA724jVtp+El8pRf5s9ArLgzgN7I5lQXVOp/KaxcM52V6DS3kbhB546Y588CpbYc6ii37XA842labVp8aMI1aMm3TdONOUo02/VTT45xg2W6+7O0Z3FG4vavZUqc41HQTjqnj8LUFhLzbMvTHoeAwTwGDLSGkWCzAYArwGCekekCvSGks0j0gVaQ0lukMAVaBaC7SGkCnQGgu0i0AVaA0F2kNBRR2YF+gAKgAAAAAgBgACMDb1r2trXh1dOTXnH1l9UbAMFS9cb6Na6dS4oP/Fo5j+9F/wD19Dqjz2yquw2l4U6zj50pcv8AbJHolZpTkl7L9aP7suK/iay8uX8/GvSICyMjRiaGkS0gY81zOMvLbtr1Q/DSWZfF5/Q7arHgaals/s+0k/bqSlOT7lngjWPN1xz8yLLDbFSVtCVOKlLlmpB8EnjkmkZmzb2vOX3mNL6RhCK+nH6nnFX0g1rWtWoKiqtNSbp84tQ+HNczrt3fSDaV4JNu3rrClSq8VLPBunNLD8nh+Zw69fHZYFgVKtGazFqS74tP+BM2iOAwPAALA8DABYGkMaAjgMEgwBHAYJYDACwGCQ8AQwGCeAwURwBIAMTAYFqDUA8DEpDyQGAwMYEcDJYDAHCekXZTTp3UV3U6nmuMJfxXwRk7u7dU6dKE36yTgs54pccZ78ZfwfcdVtCwjXpToz9mcXF96fSS8U8P4Hm1KxrWtWcZxemD9aaT04T4TT+TNzs045fHLf5XoMZE0zW2V0prMXlcP68vyMxVu8y6MhMnTuNLbXPGEY3bIpqVgmmZGqn59DWbVl+Fc58PJd5GvW6rmjGi8+u/af0JbzSTDeUvpibNpxtrmrUjpjUqKKi5xTU6T9qnnp63Q1+80LOFaNwrfRcP1YU6bUYVLhvhPHJY8MPjlcUbtWfbPRjVnv6eOehh7wbuPNOKj2lOKeHJ8JZ9qMvHn8CSOjn9m789hJRurdQnFPF1Cm4VJwziKfD2UsJLl0OqpelGxehSqOM5c4qEpaX7zXBHF74bcTq29C5jKpaR+9nSi1TqOTzHOvHRLlyNBtPcpTpyudmVPtlCK1VKWNN3br/MpdV70cryKPfLW6hVhGpSkpwlxjKLymWnzlu1vtcWE/u5PRn1qcuMJea/Pmezbrb/ANC+SjlUq/WlN8JP3H18ufmB04yOR5AkAhoBgAwEMBgIeAGAsBgYALADyIo0jqSF2sjoXs+JF2EQm3POvIj9rkdBKxXcVSsF3A20n/UJAtqM207CPcUz2fHuGjbCW1/AsjtldUSns+PcUy2fHuAyYbWg+eUVXtChXw6mG0sdza7smNKwRTKy7m0JxLJZqtT2v2Kq4PjbzXqyzmVPDzhvr/ybqlWU0pReU+prNo7MdWOmTyk8ri4tPvRrKdrVocYT5dJZcWvJcv64GuVzm8eeY6aciCOf/wC6lHhU0J+FWn/BvP0Mmw29GtNQgms/jakor5rL+RNNy7beulFd8n06LxZjU4uTwk5SfJJZeTZR2Wn7UvkufxM+1oxp+zwfV9X8RtdKbLZ7prinqfPw8C9034mXG58SxXRlXnfpC3OldKnWoRzUpqUZxXOUHhppdWsP5nlkHWtKqnTlOjVpvhKLcZRf9dD6ZVZdUvkaPeTdC2vovXHs6uOFaC9b/UvxL6+JR43VvrTaXC9Ssr18r2jD+z1pf59KPsv34/FHP7X2DcWFSPaLEZetSrQkp0asOkqc1wkjod6dw69nJuS10m/Vqwy4v9H4M1Gzt4atvCVCSjcWsnmpa105U2/2o9acvejj4jQ6fdH0tzp6aV5mrT4JVP8AEivN+0vP5nq+zdq07imqtCaqQfVPk+5rmn5nz9c7Ap3CdXZzlJ4bnZ1GvtNPq9DXCtHxXrd6MTYe8leyq66U5QkniUejXWMovg/JkV9MqQ1I4zc70m294o0rhq2rvCy39zN+DfsvwfDxO4lbr9pAQUx6yLiGAJqY9RXgYFmR5K8jTAmMhkYEgI5AoHtIi9pI1DTFhhG2/wCooi79GpcWJxYG0d8iuV6jWuDF2bCs6V4iqV2jFdJi7IgtndFM6xJUicYIDEkmwVi5czPg0WxqoJphw2FGXtJPzWTLtti04copeSwXwros7YqJqgugnb+I1WRJVCNKuwYuyfcZGoeQMbS/EWp+JlCAwqq1RcZLVFrEoyWYtdzTOB3p9GcamqpaepPm6T5P919PJnpWCEogfNF9s2pQqOM1KnUg+fGLTXX/AJMuptWFytN9H7zgo3tNLtfDtY8qq8eEvF8j3bbm7FG8hprRy8YjUXCcfJ9V4Hke9Xo7rWmqcF2tD9qK5L3l0LtHJ32yalvpqJqpSl/d16TcqcvDPOL914Z1O6PpQrWmmlV++oLhok/Wgvcl08uRzNtdzouSj7MuE6UuMJruafMc7GFbjQeip1oTfN+5J8/J8fMaH0PsLeWhew10JqTSzKD4VIecfzXA2mT5dsdo1rWqpQlKlUg+abjJM9a3Q9L0KmmlfYhPkq8V6r/fiuXmvkRXpSGFGrGcVODU4SWYyi1KMl3prmWAQSHpJDAjgMEhAGAEAGD2YdmWDwUVdmHZluAwBT2QuyL8AQUOiRdEycBpKMR0iDpGboF2YGA6eCDizYOkQdADXtsHVZmO3Iu3CMNXTRZHaBOdqUStQMiO0y2O0ka2VsyqVBkVvY367yyN2jmnGSIdrNdQOsVZElJM5JbQmicNuSXMDrEKdJNYfHPNd6Odpbyd6M+hvDB83gDlt7fRbTuNVS2xRq89PKnJ/wAr+nkeRbY2JVtqjp14ShJdWvqn1R9K0r6EuTXzMbbGwaF5TdOvBTi+T5Si++L6F2Pm9XqmlC4XaRXCNWP97Bef4l4P5mPc7McVrptVKfScenhJc0zt97/RdWtdVW2zXoLLaS+8gvGK5rxRxFGvKm8wel8mujXc13FRut1PSBcWEkoS10m/Xozy6cvFfsvxR7Xurv5b7QSUJdnXxxoTa1Z9x/jX18D5+dKnWzyo1MZw/wC7l5P8P8COx6kqdSNSP4XmOVlN9+CaV9UAcx6P9s1Lmz1V3qnCo4a+TlHCaz4rOPkdPkgADIZAWkAAoxhiABgIYAAAAwESAMAAAGBYJCAjpDSSACtwIukXCAx3QIStUZQYAwZWZXKwNjgNIGnnswxauyTotInTA5OrstmJUspI7R26ZXKxT6AcTqnHlkvo7eqw6/M6epseL6GDX3cT5AUW++T5VI5Xgc7vRuxZX+qpSatLl8c6fuqj99Lk/FfU3lTdSXQrW583+JIDxXaeyKlvUdKrHykmpRku+MlzRk7KsJVakKcE3KTSSSy2+5HsdT0eQqx01pal4JJp96fQ2ewty6Fll0U3NrDqVPWnjuT4Y+BUW7t7K+y21Oj+JLVNrk6j54+i+Bt41ivsH4D+zsishTyMphRfeWqIDGJRGBigMCgGAAAxAQAwABgAAAAABkMgABkQAAAAAGAAAAAABjSAAHgMAAD0hpAAHgMAAAAAA8jyAAAAA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 descr="data:image/jpeg;base64,/9j/4AAQSkZJRgABAQAAAQABAAD/2wCEAAkGBhAQDw8QDxAPEA8QEA0QEA4PDw4NDQ8QFBAVFBQQFBQXGyYeFxkjGRIUHy8gIycpLCwsFR4xNTAqNSYrLCkBCQoKDgwOGA8PGiwkHyQtKiwsLDUpKTEsMTQsNTUqKiwsLC8pLCwpLSwtLDUpLC41LCksLC0uNCo0KiwvLCwsKf/AABEIAOEA4QMBIgACEQEDEQH/xAAcAAEAAQUBAQAAAAAAAAAAAAAAAgEDBAUHBgj/xAA/EAACAQIDBQUFBgMHBQAAAAAAAQIDEQQFEgYhMUFRBxNhcZEiMoGhsRQjQlKSwWJy0RVDk6LC4fAzNERzsv/EABsBAQACAwEBAAAAAAAAAAAAAAAEBQEDBgIH/8QALxEBAAICAQIEBAUEAwAAAAAAAAECAxEEBTESIUFRYXGh0SKRweHwE0KBsRQjMv/aAAwDAQACEQMRAD8A7iAAAAAAAAAAABRu3ECoPN5r2h5dh24yxEZzXGFFOs79Lx3L4s0FbtpwafsUMTJdWqUP9RqtmpXvKdj6dyskbrjn8vu6GDn1HtowT9+hio+KjSn/AKzdZf2k5bWsliVTk/w14yo/5pLT8xGak9pMnTuVjjdsc/l9npwQo14zipQlGUXwlFqUX5NEzag9gAAAAAAAAAAAAAAAAAAAAAAAAAAADSbW7U0svw7qztKbuqVK9nUn+yXNmJmKxuWzHjtlvFKRuZNqNrcPl9LXWd5yv3dGLXeVH+y6tnFtpducXjm1Um6dG+7D02407fxc5vz9EanNs2q4qtOvXm51Jve+UVyjFcoroYhU5uRa86js77p3ScXFiLWjd/f2+X3AARlyAADOyrO8ThZasNWqUnzUJexL+aL9mXxR0vZbtejNxpY+KpydksTBPun/ADx/D5q68jkwNuPNbH2lA5fT8HKj8dfP39X1HTqKSUotSjJJqSacWnwaa4okcK2D2/qYGcaVZyng5PfHfKVBt+/Dw6x+K38e44evGpCM4SUoTipRlF3jKLV00+ha4ssZI3Dg+fwMnDv4becT2n+eq4ADcrwAAAAAAAAAAAAAAAAAAAABg5zm9PCUJ16rtCC4L3pSfCEerbPn7ajaKrjsRKrVfhCCd4U48or+vN3fM9V2p7TOtiXh4P7rDNp24SrWtJ/D3f1dTnxVcnN47eGO0O86L0+MGKM14/Fb6R+/qAAiL4LVfFwh70kvDi/Qy8NkuNxV44LDVqz4SnCH3cPBzdop+bJV+yLOrang5Pm0q+GlL0UyTi482jcqXm9Wpgt/TpqZar+2KX8XoZFDFQn7krvpz9DTZpkeJwstOJw9ahJ8FVpyhq/lbVpfAxqUXdWun1XE2zx6+iHj6vl3uYiYenBjYLEykrT3vlPm/CXXzMkiXpNZ1K/4/Irnr4qh0rsl2wcJrAVpexNt4eTfuT4ul5Pe1436nNSdGrKEozg3GUZRlGS4xkndNfFIzjvNLeKGvmcWvKwzjt/j4T6S+owarZfOljMHQxCtepBa0uEakfZmv1Jm1LuJ3G4fM70mlprbvHkAAy8AAAAAAAAAAAAAAAABgZ9maw2Fr13/AHVOc0uskvZXxlZfEzzRbaZBVx2Cq4ajWVCc3B95KDmrRkpabJq12lv3+Ri29TpsxeHx18fbcb+T5xzLOUptSvOTbc5Jr3m7vzdyFHG05cJK/R7mbLPuybNcJeTw7xFNf3uFbrrzcLKa/SePnFptSTTW5pqzT6Ncivnjxp11Or3tbcamPZ6Uy8py2eJr0cPT9+rOME+KjfjJ+CV38DydHGTjwk7dHvXoztvYxspXT/tDE01TjKm44aLuqk1K162l+7HTdLrqb4Wvrrxpm0eyTl6xSuK061bXl83UMry2nhqFKhSVqdKChFc93N+Ld231bMsAtXCzMzO5Y+OwFKvTlSrU4VaclaVOpFTg/gziHaL2UxwTeKwak8I395SbcpYdt7mm97p3dt+9buN93dy1icPGpCdOpFShOMoTi96lGSs0/gzzau4bcOWcdtx2fK6tBEqFXUn4MntRlksLjMRhm2+5qyhFvjKHGEn5xcX8T02xXZnisZBVZtYfDys41JxcqlRdYQ3bvFtLpcr8lZv5RHm67i8inH/7Lzqsw80DtWE7JMugvb7+rLnKVXQvgoJWLWP7IcBNPuZ16MuT1qtD4xkrv1R4/wCJkb46/wAXevP56/fbG7FMxbo4rDt/9OpTqxXhUi4v5016nSzm/Z/sjicuzCtGradGph5aK8L93JxqwtFp74ys3ufjZs6QT8ETFIiXLdUtjvybXxzuJ1IADcrQAAAAAAAAAAAAAAAAAADU53sngsarYrDUaztbXKNqq8qitJfBm2AZiZjs57gOxDLaOLhiF3tSnD2lhaso1KOu/stu15RX5Xe/PdufQUioMREQza9rd5AAZeQAhWrRhGUpNRjFOUpN2UYpXbfhYDlOZbLQxm0WJnVipYfDwws6sX7tSo6MdFN+Dtd+EbczoarHktmcyVaOJxS/8rF16ivx7uFqVNPyjBerNz9qNdIjW/dL5V7eKKT/AGxEfl3+rad+O/NX9qH2k2IjbRxNjY0aqkk0eaWJNrk1fVrXTS/W6/YDZgAAAAAAAAAAAAAAAAAAAAAAAAAAAanaLafD4Gl3mInZu+inGzq1GuUV+73IxMxEbl7pS2S0VrG5lsq+IjTjKc5RhCKcpTk1GMUuLbfA4z2hdpP2vVhsK2sNe06m9Sr25W5Q8OfPoaPbDb3EZjLTJ91h07ww8W7PpKb/ABS+S5I8yV+bkeL8NezrundIjDMZM3nb0j0j7y6PsDmF8I4X306s7+UrST9dXoek+1nKtm84+z1vaf3dRKM/D8s/h9Gz3v2ro/TgSePfxU17KXq/Hti5E29Lecfq3H2oqsUa7L8ZR1NVtW+2nTLT5s29TJ1OOrDVL/wVGl6SS+qJCoW1iT0OzG9VJcrxivm39UaVbOVNN+8jqt7rTt63/Y9Rk2FjToxgndrfN9Zvj/zwAzwAAAAAAAAAAAAAAAAAAAAAAAADU7UZ/DA4WpXnva9mnC9u8qP3Y/u/BMxMxEbl7pS2S0UrG5lrttdtqeX09MUqmKmvu6V90Vw7yp0j4cXbza4TnOcVcVVlVrVJVJye+T59ElyiuSRLOM0qV6k6tWTnVqtuUn9EuSSskuSNaVWXLOSfg73g8CnDprvae8/pHw/2AA0p+y5uckzmrGUKKjKqpNRhTinKrd8IwXPyMbIsgxGNrKjhqbnPjJ8KdOP55y/CvryTZ3LYvs/w+XR17quKatOvJW034wpr8Mfm+fRScGO8zuPJTdV5fHpjnHkjxT7fr8HhcXllaEnGpTlGStdO266vyduZkZZmFWmnvvptz3tHtMdKFSrObSd3ZX6JWX0NZiNnaVTfF6JeHB/As3ErmWbQqdk2emyqG+c7veoLT+Hdd389/wAjyuW7OujO8opx/Om2r+N+B6KrXdFQnHgmlJcnF/7gboFuhWU4qUXdMuAAAAAAAAAAAAAAAAAAAAAAA452v546mLhhov2MPBSkuTq1Ff5Q0/qZ2Js+ac9zF4jFYis/72tVmv5XJ6V+mxE5VtV17ug6Dhi2eck/2x9Z/ktXWldkA2UK910z5q3N1snsrWzHEKjS9mEbSrVmrxpQvx8ZPglz8k2tIfQHZbkiw2W0ZWtUxK+0VHbe1L/pryUNPq+puw4/HbzVnUuZPGw7r3nyj7t5kGz2HwNGNHDw0xW+UnvqVJW3znLm/pwVkZ9dPRK3HTK3nbcXAWkRrs4a1ptO7TuXNXmVnvZdp5r4ks6yWCxFVWfvtqza3S9q3zNdPZ+XJuPm3f0MvLbxz2S4SJvPrxam7ppr+hooZO775S9Tb4HL6UItOOrUrSc/abXTwQG5yLM7bm/ZfHw8T0yZ5OljKUFZRivJI9FlVVyowk+eq3lqdgMsAAAAAAAAAAAAAAAAAAAABrtosV3WDxVXg6eHryXmqcmvmfMzdlve5LnwPpfaXKpYrB4jDwmqcq1NwU5Rcoxu1e6TXK6+JxHN+w7Nt7hUwtdcoxqTov8ATONvmRc+KbzHsvemc7Hxcdt/+pl5BSvw3+QL2O7Nc3w99eBxDS50UsQvP7ps0s6eJpzVOUK0ZtpKnOnNTb6KLV2yPPHlbU6tSe8fVt6VNzlGK4yaivNuy+p9UYTDqnThTj7sIRgvKKSX0OGbBdl2Y1a1DEYuMcNQp1KVXRVT+01FCalp7te5e1rys10Z3gk8fHNN7U3VuZTkTSKemwAtYqbVObXFQm15qLJKleWzbErvpz5N6U/JJX+XzMN1UTnBTW/ma6rlLvuqTS6X3AZMqsURlitW6G983yXmzFWWL8cpy83ZfInOso2jGyXRAehyrZilUhCrUlUk3duCko07ptW3K9t3U9LCCikkkkkkktySXBI1+zv/AG1N9db/AM7NkAAAAAAAAAAAAAAAAAAAAAAC1isVClBzqTjThFXlOclCK82zy+3W3ccviqdNRqYqorxjL3KceHeTtve9Oy52fQ4ptDtLicXK+IrTqc7N2hHwjBbo/BEbJyIpOo85XHD6Tk5Ff6lp8NfrPyh17H9sWW05uMXWr2/HSprR8HNq5m5L2mZbi5xpqo6VRv2I4iHd3fSMruN/jc+ewR45N9re3RuP4dRM799vrFA5t2QbYzxEJ4KvJzqUYqdGcneUqN1Fxb5uLa39JLodJJ1LReNw5fkYLYMk47egUaKg9tDxtSlolOHKMpRXknZFmcjKx7+9q/zz+phVGBiYuvpTb4JGpo1JTld8OhfzapfTHq7vyX+/0JYGlvS6tIDpOV0dFClHpThfztd/MyikVZW6FQAAAAAAAAAAApcXI3FwJXFyNxcCVxcjcpcCdxchqGoD5x2zzaVfMMZOTv8Af1YR8IU5OnFekUaBs9J2jZQ8JmWJTXsVpyxFJ8pQqScnbylqj8DzNOopXS4rlza8CrvSYmZd3x+TS1KVjtqNJFAUNSY9j2TSks3w+ng4YhS/l7mT+qR9A3OV9jeyc6anj60XHvId3h4yVpOm2nKrbo7JLwu+DR1HUWWCs1p5uM6rlrk5E+H0jSdxchqIzqqKbfBK7N6reVx7+9q/+yf/ANMwKzMrFzvOcvzSlL1dzAr1UBp8RLVVfhZf8+Js8pp3q0l1nTX+ZGrpr2mbzIYXxFFL86fwj7T+gHQLi5DULgTuLkbi4Eri5G4uBK4uRuLgSuVIXAFvWNRbuRbAu6xrLLkRcgL+sd4YzmQlVAy+8Kd6YTrlueKAwtr9lMPmdDuq94zjd0q8Ld5Sk+Nr8YuyvF8bLg0muM5r2M5pSm+5VHEwv7M6daFGVuTcajVn5N+Z2upmFuvoY084tyl6HmaxLfjz3pGonycryTsczKo08VWoYaHNNrFVvgoPT6yOg5F2X5fhnGc4yxVWNmpYhp00+qpRSj+rUZ/9t/wz9CUc3v8Ahl6HmMdY89NluZntHhm06eh74r35oo5i3yl6F2OLfRmxEbjvjX51jLQUVxk9/kv97FuOIZgZlJyd+SVgNPjMQyuV4J1IV6svcp06mn+KpodvS9/Qx6lOU5aYpttpeCu7b+h6XExjRwsqS/JKC6ylJb382wPGU17R6bZaH39+kJv6L9zz1Og9XA9FklVUpSlPdeFlubbepbt3kB63WNZraOZxlya87GXGpcDIUiqkWFMlqAu6ity0pFdQFy5W5bUhqAuXBDUAIWKWJ2GkC20UcS5pGkCy4EdBf0lNIFh0yDpIyXEpoAxXRXQi6C6Iy3TKOkBhOguhF0kZzpEe5AwtCIuxnOgQ+yoDW16i0tJqL5N8DC/tmEfZnZS81KL8mbupl8ZcVcwcRsth5+9Sj8LxfyAxY55BK0dKXhZGvzfMdcE4JylF+7Hi0+O70Ni9iMNyVVeVWol9S9htkqFN3ip36ynKT+YHkqePqLjQrfokzIWcS50q3+FP+h7KOTwXBFyOWoDyFLOpcFSrf4U/6Hp8BiX3cE+Nt/HrexlrBImsIBBVicapJYcqqAFFUJKQ7ol3YBSK6goFdAC4K6SgF+wsSsLARsUsTFgIWGklYWAhpGknYWAhpGknYWAtuI0lywsBa0FdBcsLAWtA0F2wsBa0FdBcsLAW9I0lywsBDSNJOwsBDSV0k7ACGkaSdgBDSNJOwsBHSCVgAAAAAAAAADAAAAACgAqCgAqAAAAAAAAAAKgoAKgoAKgAAA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4" name="AutoShape 10" descr="data:image/jpeg;base64,/9j/4AAQSkZJRgABAQAAAQABAAD/2wCEAAkGBhAQDw8QDxAPEA8QEA0QEA4PDw4NDQ8QFBAVFBQQFBQXGyYeFxkjGRIUHy8gIycpLCwsFR4xNTAqNSYrLCkBCQoKDgwOGA8PGiwkHyQtKiwsLDUpKTEsMTQsNTUqKiwsLC8pLCwpLSwtLDUpLC41LCksLC0uNCo0KiwvLCwsKf/AABEIAOEA4QMBIgACEQEDEQH/xAAcAAEAAQUBAQAAAAAAAAAAAAAAAgEDBAUHBgj/xAA/EAACAQIDBQUFBgMHBQAAAAAAAQIDEQQFEgYhMUFRBxNhcZEiMoGhsRQjQlKSwWJy0RVDk6LC4fAzNERzsv/EABsBAQACAwEBAAAAAAAAAAAAAAAEBQEDBgIH/8QALxEBAAICAQIEBAUEAwAAAAAAAAECAxEEBTESIUFRYXGh0SKRweHwE0KBsRQjMv/aAAwDAQACEQMRAD8A7iAAAAAAAAAAABRu3ECoPN5r2h5dh24yxEZzXGFFOs79Lx3L4s0FbtpwafsUMTJdWqUP9RqtmpXvKdj6dyskbrjn8vu6GDn1HtowT9+hio+KjSn/AKzdZf2k5bWsliVTk/w14yo/5pLT8xGak9pMnTuVjjdsc/l9npwQo14zipQlGUXwlFqUX5NEzag9gAAAAAAAAAAAAAAAAAAAAAAAAAAADSbW7U0svw7qztKbuqVK9nUn+yXNmJmKxuWzHjtlvFKRuZNqNrcPl9LXWd5yv3dGLXeVH+y6tnFtpducXjm1Um6dG+7D02407fxc5vz9EanNs2q4qtOvXm51Jve+UVyjFcoroYhU5uRa86js77p3ScXFiLWjd/f2+X3AARlyAADOyrO8ThZasNWqUnzUJexL+aL9mXxR0vZbtejNxpY+KpydksTBPun/ADx/D5q68jkwNuPNbH2lA5fT8HKj8dfP39X1HTqKSUotSjJJqSacWnwaa4okcK2D2/qYGcaVZyng5PfHfKVBt+/Dw6x+K38e44evGpCM4SUoTipRlF3jKLV00+ha4ssZI3Dg+fwMnDv4becT2n+eq4ADcrwAAAAAAAAAAAAAAAAAAAABg5zm9PCUJ16rtCC4L3pSfCEerbPn7ajaKrjsRKrVfhCCd4U48or+vN3fM9V2p7TOtiXh4P7rDNp24SrWtJ/D3f1dTnxVcnN47eGO0O86L0+MGKM14/Fb6R+/qAAiL4LVfFwh70kvDi/Qy8NkuNxV44LDVqz4SnCH3cPBzdop+bJV+yLOrang5Pm0q+GlL0UyTi482jcqXm9Wpgt/TpqZar+2KX8XoZFDFQn7krvpz9DTZpkeJwstOJw9ahJ8FVpyhq/lbVpfAxqUXdWun1XE2zx6+iHj6vl3uYiYenBjYLEykrT3vlPm/CXXzMkiXpNZ1K/4/Irnr4qh0rsl2wcJrAVpexNt4eTfuT4ul5Pe1436nNSdGrKEozg3GUZRlGS4xkndNfFIzjvNLeKGvmcWvKwzjt/j4T6S+owarZfOljMHQxCtepBa0uEakfZmv1Jm1LuJ3G4fM70mlprbvHkAAy8AAAAAAAAAAAAAAAABgZ9maw2Fr13/AHVOc0uskvZXxlZfEzzRbaZBVx2Cq4ajWVCc3B95KDmrRkpabJq12lv3+Ri29TpsxeHx18fbcb+T5xzLOUptSvOTbc5Jr3m7vzdyFHG05cJK/R7mbLPuybNcJeTw7xFNf3uFbrrzcLKa/SePnFptSTTW5pqzT6Ncivnjxp11Or3tbcamPZ6Uy8py2eJr0cPT9+rOME+KjfjJ+CV38DydHGTjwk7dHvXoztvYxspXT/tDE01TjKm44aLuqk1K162l+7HTdLrqb4Wvrrxpm0eyTl6xSuK061bXl83UMry2nhqFKhSVqdKChFc93N+Ld231bMsAtXCzMzO5Y+OwFKvTlSrU4VaclaVOpFTg/gziHaL2UxwTeKwak8I395SbcpYdt7mm97p3dt+9buN93dy1icPGpCdOpFShOMoTi96lGSs0/gzzau4bcOWcdtx2fK6tBEqFXUn4MntRlksLjMRhm2+5qyhFvjKHGEn5xcX8T02xXZnisZBVZtYfDys41JxcqlRdYQ3bvFtLpcr8lZv5RHm67i8inH/7Lzqsw80DtWE7JMugvb7+rLnKVXQvgoJWLWP7IcBNPuZ16MuT1qtD4xkrv1R4/wCJkb46/wAXevP56/fbG7FMxbo4rDt/9OpTqxXhUi4v5016nSzm/Z/sjicuzCtGradGph5aK8L93JxqwtFp74ys3ufjZs6QT8ETFIiXLdUtjvybXxzuJ1IADcrQAAAAAAAAAAAAAAAAAADU53sngsarYrDUaztbXKNqq8qitJfBm2AZiZjs57gOxDLaOLhiF3tSnD2lhaso1KOu/stu15RX5Xe/PdufQUioMREQza9rd5AAZeQAhWrRhGUpNRjFOUpN2UYpXbfhYDlOZbLQxm0WJnVipYfDwws6sX7tSo6MdFN+Dtd+EbczoarHktmcyVaOJxS/8rF16ivx7uFqVNPyjBerNz9qNdIjW/dL5V7eKKT/AGxEfl3+rad+O/NX9qH2k2IjbRxNjY0aqkk0eaWJNrk1fVrXTS/W6/YDZgAAAAAAAAAAAAAAAAAAAAAAAAAAAanaLafD4Gl3mInZu+inGzq1GuUV+73IxMxEbl7pS2S0VrG5lsq+IjTjKc5RhCKcpTk1GMUuLbfA4z2hdpP2vVhsK2sNe06m9Sr25W5Q8OfPoaPbDb3EZjLTJ91h07ww8W7PpKb/ABS+S5I8yV+bkeL8NezrundIjDMZM3nb0j0j7y6PsDmF8I4X306s7+UrST9dXoek+1nKtm84+z1vaf3dRKM/D8s/h9Gz3v2ro/TgSePfxU17KXq/Hti5E29Lecfq3H2oqsUa7L8ZR1NVtW+2nTLT5s29TJ1OOrDVL/wVGl6SS+qJCoW1iT0OzG9VJcrxivm39UaVbOVNN+8jqt7rTt63/Y9Rk2FjToxgndrfN9Zvj/zwAzwAAAAAAAAAAAAAAAAAAAAAAAADU7UZ/DA4WpXnva9mnC9u8qP3Y/u/BMxMxEbl7pS2S0UrG5lrttdtqeX09MUqmKmvu6V90Vw7yp0j4cXbza4TnOcVcVVlVrVJVJye+T59ElyiuSRLOM0qV6k6tWTnVqtuUn9EuSSskuSNaVWXLOSfg73g8CnDprvae8/pHw/2AA0p+y5uckzmrGUKKjKqpNRhTinKrd8IwXPyMbIsgxGNrKjhqbnPjJ8KdOP55y/CvryTZ3LYvs/w+XR17quKatOvJW034wpr8Mfm+fRScGO8zuPJTdV5fHpjnHkjxT7fr8HhcXllaEnGpTlGStdO266vyduZkZZmFWmnvvptz3tHtMdKFSrObSd3ZX6JWX0NZiNnaVTfF6JeHB/As3ErmWbQqdk2emyqG+c7veoLT+Hdd389/wAjyuW7OujO8opx/Om2r+N+B6KrXdFQnHgmlJcnF/7gboFuhWU4qUXdMuAAAAAAAAAAAAAAAAAAAAAAA452v546mLhhov2MPBSkuTq1Ff5Q0/qZ2Js+ac9zF4jFYis/72tVmv5XJ6V+mxE5VtV17ug6Dhi2eck/2x9Z/ktXWldkA2UK910z5q3N1snsrWzHEKjS9mEbSrVmrxpQvx8ZPglz8k2tIfQHZbkiw2W0ZWtUxK+0VHbe1L/pryUNPq+puw4/HbzVnUuZPGw7r3nyj7t5kGz2HwNGNHDw0xW+UnvqVJW3znLm/pwVkZ9dPRK3HTK3nbcXAWkRrs4a1ptO7TuXNXmVnvZdp5r4ks6yWCxFVWfvtqza3S9q3zNdPZ+XJuPm3f0MvLbxz2S4SJvPrxam7ppr+hooZO775S9Tb4HL6UItOOrUrSc/abXTwQG5yLM7bm/ZfHw8T0yZ5OljKUFZRivJI9FlVVyowk+eq3lqdgMsAAAAAAAAAAAAAAAAAAAABrtosV3WDxVXg6eHryXmqcmvmfMzdlve5LnwPpfaXKpYrB4jDwmqcq1NwU5Rcoxu1e6TXK6+JxHN+w7Nt7hUwtdcoxqTov8ATONvmRc+KbzHsvemc7Hxcdt/+pl5BSvw3+QL2O7Nc3w99eBxDS50UsQvP7ps0s6eJpzVOUK0ZtpKnOnNTb6KLV2yPPHlbU6tSe8fVt6VNzlGK4yaivNuy+p9UYTDqnThTj7sIRgvKKSX0OGbBdl2Y1a1DEYuMcNQp1KVXRVT+01FCalp7te5e1rys10Z3gk8fHNN7U3VuZTkTSKemwAtYqbVObXFQm15qLJKleWzbErvpz5N6U/JJX+XzMN1UTnBTW/ma6rlLvuqTS6X3AZMqsURlitW6G983yXmzFWWL8cpy83ZfInOso2jGyXRAehyrZilUhCrUlUk3duCko07ptW3K9t3U9LCCikkkkkkktySXBI1+zv/AG1N9db/AM7NkAAAAAAAAAAAAAAAAAAAAAAC1isVClBzqTjThFXlOclCK82zy+3W3ccviqdNRqYqorxjL3KceHeTtve9Oy52fQ4ptDtLicXK+IrTqc7N2hHwjBbo/BEbJyIpOo85XHD6Tk5Ff6lp8NfrPyh17H9sWW05uMXWr2/HSprR8HNq5m5L2mZbi5xpqo6VRv2I4iHd3fSMruN/jc+ewR45N9re3RuP4dRM799vrFA5t2QbYzxEJ4KvJzqUYqdGcneUqN1Fxb5uLa39JLodJJ1LReNw5fkYLYMk47egUaKg9tDxtSlolOHKMpRXknZFmcjKx7+9q/zz+phVGBiYuvpTb4JGpo1JTld8OhfzapfTHq7vyX+/0JYGlvS6tIDpOV0dFClHpThfztd/MyikVZW6FQAAAAAAAAAAApcXI3FwJXFyNxcCVxcjcpcCdxchqGoD5x2zzaVfMMZOTv8Af1YR8IU5OnFekUaBs9J2jZQ8JmWJTXsVpyxFJ8pQqScnbylqj8DzNOopXS4rlza8CrvSYmZd3x+TS1KVjtqNJFAUNSY9j2TSks3w+ng4YhS/l7mT+qR9A3OV9jeyc6anj60XHvId3h4yVpOm2nKrbo7JLwu+DR1HUWWCs1p5uM6rlrk5E+H0jSdxchqIzqqKbfBK7N6reVx7+9q/+yf/ANMwKzMrFzvOcvzSlL1dzAr1UBp8RLVVfhZf8+Js8pp3q0l1nTX+ZGrpr2mbzIYXxFFL86fwj7T+gHQLi5DULgTuLkbi4Eri5G4uBK4uRuLgSuVIXAFvWNRbuRbAu6xrLLkRcgL+sd4YzmQlVAy+8Kd6YTrlueKAwtr9lMPmdDuq94zjd0q8Ld5Sk+Nr8YuyvF8bLg0muM5r2M5pSm+5VHEwv7M6daFGVuTcajVn5N+Z2upmFuvoY084tyl6HmaxLfjz3pGonycryTsczKo08VWoYaHNNrFVvgoPT6yOg5F2X5fhnGc4yxVWNmpYhp00+qpRSj+rUZ/9t/wz9CUc3v8Ahl6HmMdY89NluZntHhm06eh74r35oo5i3yl6F2OLfRmxEbjvjX51jLQUVxk9/kv97FuOIZgZlJyd+SVgNPjMQyuV4J1IV6svcp06mn+KpodvS9/Qx6lOU5aYpttpeCu7b+h6XExjRwsqS/JKC6ylJb382wPGU17R6bZaH39+kJv6L9zz1Og9XA9FklVUpSlPdeFlubbepbt3kB63WNZraOZxlya87GXGpcDIUiqkWFMlqAu6ity0pFdQFy5W5bUhqAuXBDUAIWKWJ2GkC20UcS5pGkCy4EdBf0lNIFh0yDpIyXEpoAxXRXQi6C6Iy3TKOkBhOguhF0kZzpEe5AwtCIuxnOgQ+yoDW16i0tJqL5N8DC/tmEfZnZS81KL8mbupl8ZcVcwcRsth5+9Sj8LxfyAxY55BK0dKXhZGvzfMdcE4JylF+7Hi0+O70Ni9iMNyVVeVWol9S9htkqFN3ip36ynKT+YHkqePqLjQrfokzIWcS50q3+FP+h7KOTwXBFyOWoDyFLOpcFSrf4U/6Hp8BiX3cE+Nt/HrexlrBImsIBBVicapJYcqqAFFUJKQ7ol3YBSK6goFdAC4K6SgF+wsSsLARsUsTFgIWGklYWAhpGknYWAhpGknYWAtuI0lywsBa0FdBcsLAWtA0F2wsBa0FdBcsLAW9I0lywsBDSNJOwsBDSV0k7ACGkaSdgBDSNJOwsBHSCVgAAAAAAAAADAAAAACgAqCgAqAAAAAAAAAAKgoAKgoAKgAAA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6" name="Picture 12" descr="http://key4mate.com.ua/wp-content/uploads/2010/12/%D0%A2%D0%B0%D0%BA-%D1%87%D1%82%D0%BE-%D0%B6%D0%B5-%D0%B2%D0%B0%D0%BC-%D1%85%D0%BE%D1%82%D0%B5%D0%BB%D0%BE%D1%81%D1%8C-%D0%B1%D1%8B-%D1%83%D0%B7%D0%BD%D0%B0%D1%82%D1%8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2786058"/>
            <a:ext cx="3643306" cy="3714776"/>
          </a:xfrm>
          <a:prstGeom prst="rect">
            <a:avLst/>
          </a:prstGeom>
          <a:noFill/>
        </p:spPr>
      </p:pic>
      <p:pic>
        <p:nvPicPr>
          <p:cNvPr id="26638" name="Picture 14" descr="http://xaxatyxa.ru/wp-content/uploads/2012/02/i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28934"/>
            <a:ext cx="3786182" cy="3929066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57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604364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 see off-</a:t>
            </a:r>
            <a:r>
              <a:rPr lang="uk-U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проводжати</a:t>
            </a:r>
          </a:p>
          <a:p>
            <a:pPr algn="ctr"/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(на вокзал,в аеропорт)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602" name="AutoShape 2" descr="data:image/jpeg;base64,/9j/4AAQSkZJRgABAQAAAQABAAD/2wCEAAkGBhQSERUUExQWFBQVFBcVFBcXFRQUFRgVGBQVFhUUGBcYHCYeFxokGhUUHy8gIycpLCwsFx4xNTAqNSYrLCkBCQoKDgwOFw8PGCkcHBwsKSwpKSkpKSwsKSkpKSkpKSkpKSksKSkpKSkpKSksKSwpKSwpLCwpKSksLCwsLCksKf/AABEIAN4A4wMBIgACEQEDEQH/xAAcAAABBQEBAQAAAAAAAAAAAAAFAAIDBAYBBwj/xABOEAABAwEFAwULCQUGBQUAAAABAAIRAwQFEiExBkFRIjJhcbIHExQ0UoGRk6Gx0RcjVHJzdJLS8BUWM0LhJERTYsHTQ4KiwvElY2SD4v/EABkBAAMBAQEAAAAAAAAAAAAAAAABAgMEBf/EACQRAQEAAgICAgICAwAAAAAAAAABAhEDEiExQWETUQQUIjJx/9oADAMBAAIRAxEAPwAXtJ3QLVYbNd7aLh85ZGvcXAOJMlozPQFn/lrvDymfgb8FF3Sv4N2fcG9tywyq2hv/AJbLw8pn4GpfLZeHlM/A1YBJLdDf/LbeHlM/A34JfLbeHlM/A34LAJI3Q9AHdsvDymfgb8F35arx8pn4G/BALFflBlhqUHUS6s90tfycI1EycwQDwPWECT3S23vy0Xj5VP8AA34JfLTePlU/wN+CwicAjZxuvlovHyqf4G/Bd+We8fLp/gb8FhlPabKabsJLSYaeS4OEOaHDMb4OY3JbU2fyzXl5dP8AA34Lo7sl5eXT/A34LEgKRjUt0NsO7BeXl0/wN+CcO65eXl0/Vt+CxzGKwxqXanpqx3W7y8un6tvwTh3WLy/xKfq2/BZhlJTss6nvTmLQ/KveX+JT9W34JfKveX+JT9W34IKyxp5sKn8iugqe6zefl0/Vt+CY7uv3l5dP1bfggtWyKpVoKpntNxaE92O8vLp/gb8Ew92m8vKp/gb8EOvJtk8DpCmD4T/xTBA0BdJOREkga6bhrm6jFWy02ny1Xl5dP8Dfgmnu3Xj5VP8AA34LFtszi1zg0ljMIe6Mml0hsndMFV3tT2Wm7+XG8fKp+rb8E5nduvEkDHTzI/4beK8/q0i0w4EEagggjzFdoc5vWPentL7GuO1mrZqNR2r6THmOLmgn3pKDZTxGzfYUuwElRvnXulfwbs+4N7blhlue6V/Buz7g3tuWGU32Q9srUsYNXwyc2RTAa45w4nm6GQ0btdRqgb4kxpOU6xulNSSBKY0BgDsbSS4tLM8QAAIccogyRruUKkDUypNU9ktDqb2vbAc0yJAcJHEHIplnoF72sbznODWyQBJMCSchmdSk5hBIOoJB35jI5hMnZkzxM+lTCzOwd8yw4wzUYsRaXDk6xAOeiiaE4NSVHCutCRCms1lc8kNAJa1zzJDeS0S7XUxu1KSiarIazA2MWOTinDgw5YcO+dZnoVemFPTapoS0wr9ENwRBx4pxTycMc3DxnOZVWm1X6FJTbpch9GlmMpCKNswc4lrcLScmyTHRJ1UVls6N2Gy6Lmzz03xxRUbtncpzdRjRau6rnxRkjb9muRoZ82i595X0V5cZdPLK9iAa4FskxBzGGDJI4yMs0EtNlhel3tc+HcsZelmiVrx8h3WU3GTr0lTr2ZwaHEENcSGmMiWkYgDviQi1qpoZaJ0kwNBJgTrA3LslYWKLh/Xp4dahcFO8qFwVoMtNZz3Fz3Oc46ucS5x3Zk65JlDnN6x7057U2hzm/WHvTS+v9lD/AGGzfd6XYCS5sp4jZvu9LsNSVm+eO6QyaN2fcG9tywpavYr72bNpsl3uGrbEwf8AU4rD3jsq9m5T4tZXPV9A907O1rSHmk3F3tsuzA3gQJ65zgZa6SNhG7PaLRZw9tN7qYeIeBvyieg9IzCFGjCNHM5UYCsWmo1zyWM720nksxF8CNMRzKiwpwCZ7cwrsLqdTIkSJEiQDBInMA7jCATQnpVCMTsIIbiJaCZIbPJBO8xGalqObhbhaQ4A4yXSHGeThEcmBkdUqcRLoalC61JaVgRV144qFOiKVNgY4udUA+dqOOQLnHcAYwjLIFC2q53lzCA5paSA4SIJa4SHDoI3qTT0giljaJz0nTo4Ka6L0o07NVpvpF9R5ljuTAyAGZ0iXHQ67tUyyFZ5tMRoBheSxpYycml2IjoxRmjlhpABpBkmZEHLPLPfKBWKJEkxlPxRmk8B2RJE5E5EjcSNy4s2/wAN9s49oiVpF55ZL1IAz0EDqRd1+OaIJO7f0Tr1KuPlmM1Y5MsbtZ2joUsJOKDwAleaXxRaW8mSRJf1ZQQPTJErRXte2ILI3hWdTqHc9p6Dnr1EKcd5ZbjbCanln7bTQW1BehbRXa2nYW1GiBVq42cQx9Nrw3zEkeYLzq0OXZx3cRlUb7a/vXeZHe++d9iBOPDg52sRu0VJymenUbEXsqvBYBSa1zg50OcHPDAGD+YyZjgt2aCjZnPxYROFjnuzAhrRLjmc+oZqvS57ese9SOCawcpv1h70FX13sp4jZvu9LsNSS2U8Rs33el2AkrDxu+78dZ6N3RIabCyTEtkPdqrd37TUqwAqAZ71S2gqRZ7vB0NiZ23LNusQmWHAejT0J3j35cmWesq2Vu2VpVRNMhZK89kHMOilsV91aB5UxxGbf6LUWHaZlQQ+FOrE7jzC13S5u5UHUyF7HarnpVRLYWXvfY45wPQj2uZa9sFC4r1su19Mw4efcr1xbKVLW2q5jmtFICZBzJ3dGUnf1bwNZdgoKeCowrFK0uaxzARhfhxCAScBJbBOYzO7VJUNhErjtlCm6obRQNcOplrAHYS1+5360hDV1JZ1M7lbpvJ1JMZZknLcM9yqtpGMUHDOHFBw4onDOkxnGsKekpMQpInZW5ITQetA++jUo0qRYwCkCA4DlOB8pRlFxPZ6mfUilF7sJduaQDmN+mWp03IO4tEFriZaCcowuzlvTGWakc4YMWITiw4c8UROLhG5c9x22mQ429CYkyAIHQBuT7VeBbyQ4lhhwyLQSREgHhpPQs6bR+ulKreBIEknCIEk5Dh0DX0pdE2iVtvZxaGk5AkjPQnf7AgdstOWX6CbUtbcLpDi6RhIIw68qRqctEMtFeZ9C1xwT2eg7YlwuqzgxHzcQANLOxeXU7O+oSGMc8gSQ0F2Wk5L0fae2uq3JZKj4xOqVOaIENc5jQBu5LQsDce0tSyOqGmGO743CcQJiA4AiDuLpz1gKuKajOhblG5qlbV5WKATixQRLSZkgt8k8OCZWqSS6AJJMAQ0SZgDcOAW6ULlxnOH1h7wnFcZzh9Ye9M6+uNk/EbN9hS7AXUtk/EbN93pdgJKg8S2npO8Hu4gEjwFgMccZWebWhHtqLc6nRu7CYmwtn8bkHp3ix/PaJ4jVay+HBnP8q62qo+8CZacJ9noVltga7Om+eg6qN9mc3UFPxULNivepTPKmOI0/otJYr8DxmstTcpGUYzacJ9noU3GKlaW33TSrN0GaxN77O1KGLAXBrgQ7CSAW72ujUdBR6heLm870jT+ium3h4g5hZ6XMtPMKtOCmLU39cozez0LMubBg5Z55acTG9JtjdmgpwK5aGgOcGOxtBOFwaWy0fzYTm3zqMPU1rFrwx3e+94j3svD8E8nGAWh8eVBIlX7qttBtKu2tTc+o5gFBwMYH8SJzG/zRvQ6vYXtp06pAwVceAyCeQ4NdI1bmRrqoA5SoTovReixwYHxyC7CHRliAmPRCzlKrBEq7StXTlPt4qaqNG0EMD8ocS0ZgmRBOWo1Gei7TYX8lsTBOZAEASYJQelXnISTwAJOU8OiUnWwQM1PVWxCtXYOYSRhBJIgh0coDPMTvUdr5OWJrsgZaZGYBgniJzCpG2DAWw3nB2KOXABGGfJzmI1CrG1KtJ2tPrCVRr1detSutbjTwBsta7GSGy4ZBuboybpkcpVCq+VcibW82iqEXHdw4iq4+d7/AIrzsOW+2qdF0Xa3/wBhx9JPxWCs9mc/FhE4GF79MmAgF2fSQo4/n/oOlPs9odTe17Dhc0y0wDB4wcipbrFPv1PvxIpYh3yAScOeWQJ1gIhtg+yutlQ2IYaBjCAIaHRysMnmz1LQgR514kyes6prNR9Ye8LpXGaj6w94TOvrnZPxGzfYUuwElzZM/wBhs32FPsBJUTxHam7HVLPdzmxlYWiP+dxWYfYHt1afet7b/FrB9zZ2nKmGSufLmuOViv68zm/lkaRIP6CJWe8HjXMcCjjruY7VoUf7BbuJCP7M+UX+LfhTp1Kb9W4T0aKYWCeaQ72H0Kb9hOGkH2JeAubuIVznx/aL/HsVzRI1CgNONMvciIqHfn1qKoAd0LSZysbhYHvqbjl7ln72u/OQtRUoodbaOXQiz5gxZNlV7MWFxbia5jo3sdk5p6CqxYiVqo5qg7gpdM8mjJOAT2UmlryXgFuHC2HEvkwYIyEDPNRtSUkaY/8ACd3yP1K61rcBOLlYgAzCc2wSX4tMiAMPTKZH64pDazStbmmWuLSJzaS12YIIkcQSmNccgBwAHEnIAAKMuy/U9SjB6SnotrVd7mOLXAhzSQ4EQQQSC0jdBCr9+MptR8mTMzJOZJ6SeKfgHewcQxYy3vcGQIBDy7QgkkRrknotpqVpcA4AkYm4XQSARIOE8RlooHpocukphuNsX/8Apt3D/wCKPcFgg1b3bNp8Au8n6JTjqwN+CwrQs+P1TOCRSU9sqUyW96a5gFNgfidimqB844cGk6DcrCsQmt1H1h7wnASQJAkgScgJykncF2rTw1C2WuwvjE04mGHRLTvHSqD612U8Rs32FPsBcS2T8Rs32FPsBJMPKLdWizWDIH+xs7TlWp1WndCdevi93/cmdpyp0lw83+1dXH6gtRa07yrlOzzoQh1mCK2WjK4s89OnHHazRsZ4KR9k6FdslmV42TJct5vLb8bNWi7mnUBCLZdYGYPmOa11powgt4tyXVxct+K5uXin6ZmpTjVVq7JHFX7Uc1HWoS2V62GXh5eckrI3jRAKDWhkFai8LD0rPW5kJ2qwU9y6U+lTacWJ+GGktGFzsTpEMy5siTJyyTS5Jaevd1RtNtRzHCm/muOh4dUgEidRmMkyhZXVHYabS44S6BrhaC5xz6Arls2irVKFOzuLe9UuaA0A5AASeiN0TvlUaVHG4NAkuIAHSTATTXaFEuDiC3ksxmXBvJBA5M6mXDIZ6qIj09GZ0Wwv3YQWWhRreECsH1GMqMFFzDTL2uIJJcSRlGYBzCG3tUZSLX2dhs9VmTiHFwOIFvJ3DLqOaJlL6KgBckm5QnUQMQl2FpIBcBigTBdA1gZwrLaShaCzFGE42FhxNDsnRJbPNdlqM1GTku1IxEA4gCYMRIBydG6RuTHuy8yBtv8AbnxG7vuVPstWDC3PdAGGjY2bm2WmB0ZDJYlleGubhacWHlES9uEzyD/LOh4hRhPB7NlNJXWNJIABJJAAAkknIAAZkprt4ORGvEHgrG3CVxmo+sPeFJXs7mYcQjGwPZmDLCSActM2nI5qNnOH1h70B9cbJ+I2b7Cn2Aklsn4jZvsKfYCSanjt9VYoXf8Acm9tyoUrQrt+Wgts93x9CbuHluQ6lbD0egLj5Z/lW3HfA9ZaDsbWGGucARLhEESMx0IrYqmcLOWe3FF7FbivO5Ma7uLL9tldh0RqvTaGiNVlLFeB4ogbzy1XD/ruWe3RljcrLKivB0LO3jX5Jyz3InbrbO9Z+8K66ODFlzWaUBaw0uxUg+WkCZEE6O8yTbRFOC1U6xkqWpSOHRe1x47nl4fNrYXbKiAXjZS7miUXtjHcFVo1IOa1PCg4utzWuNRlQS35ogAMLsUHETqIB03plnD6bmvYS1zTLXDUHitXfG0JrUKdHC0Np74MmAA2fb6dyCVLK7veOOSXYAZHOAmI10OqGmwssbgjCcePFjxGMGHmYI1xZ4p6FZudmGs18T3tr6h6mU3O94C46mrV3WkUi5x306jfO5hA82adnhnlVe8byc+mGh7oLw9wccy4Tnl0ud7FG63B1N1MtBnPGc6mLjJ3dHUoa9NoDcLsYwieSW4XOGbM9SDv0KfZaxgshpDy0nIYhhJIwu1brnxWmpPTJRLFNa67qj3PdGJxk4Who0AyaMhojVlu1jtW+1FKWxDav8N+E8D/AKSs+0VcmMhHLjvuz0aFdlWiaj6g5BhsCIgGdM5MwfSjVq7lVpHMc1wJAGIOb7Wyhls7n1pYDJok+T3zC7qGMNHtR3xvycoz3SAcNA7hRpt84aJWWbs7VNk8Ky70HEb8WTg2cumfR1LZ90ayPfTpCmx74d/I0vGkDmysBUt1VrO8Oe8MDsXeySAHZ/ynTnH0ox9HKio1nMc17SWua4Oa4ZEOaZaQeIITatUucXOJLnEucTqSTJJ85TZXCqN1rJIAEkkAACSSdAANSkznD6w96u3Jevg1dlbAHlkw0mBmCP8AVNvS8jaLQ6qWhmN4OESQAIAE7zAHDqCDfVuyfiNm+wp9gJJbJ+I2b7Cn2Akmt4ttD/Au/wC5M7bkKpvRDad3zN3Zx/YW7p/ndvQeiZ0Dnez3BYZ4bqPyaEqVVXqFqQ+jZnb2tb0u/wD0VdogeXPQwE/BYZcLfDnGLNbDw+CvNtvT7fgg1GPJ/E6PYM1eZVjeB1AD2nNYX+Pjtv8A2amrVCePo+KG1x+tVYq2xvAu6ySqNoruPQtsOHXw58+a1wYQc1Zq3rDIaB6ELwmc1JWENXROKX248swO31i5xJPwQ+ordqdmh9Z6266EyWLKA4wUSpXc07j6E/ZC531nkhpOETktzZtnncFNjbHJh6tjGFrYADSSDghxmNXanTLghd7WSKZiN07jC9XOzjomMlkdvbOKFEMPOquAblkGtLS8k+gedOQs7NPPrNhafnGksIwmDDmnUPbxIg5HIym0ByxGkx5lstjbkFajULg1w77hzGLRoO/jKZZrhZ4W+kWwW5gCQJEEaLSTe3PbrX2qXfR/XnW82es7SWhwkZT1TmqFPZ8E5iOnT2I9Z6DmukgRlm0YRpHmXPlDrTCytn5okNyJGo6gHaeaFkdq+9ueQ9p05zMiNdWmQfYtTZXZLJ7TtmoVhPZ5XwxNtsomadQT0zSLTIgyThjpxIe+8bVQzquqYMTcqmGsxzZ5TQ52Jpy4FEbcznfregjqrqclji0yMxluOvFa408VnanaOz13NdSslJoDQ18t724uhv8AhEREa5zO5ATWouOdFzMieRVcdOh4PvVi02gOEvY12f8AL82SY5xw5E+ZVcNIzhL2mDk6HN0O8Z+kLWVptw2ai7m1Sw8KjcvxNyUb7ve0h2Tm4hymuDhr0KOpZXASIcOLTIE7j0qOjzh1j3hUp9c7J+I2b7Cn2AuLuyfiNm+wp9gLianim0doDaF35MnwJubpJ57tAhNO1vO90f5QGBHb7pA0Lv08SbqP87lRp2cKMvbnyurVekOIE9MuPtyVtlQ9PuHoCkFlG4rpwt1ISmMT3p1EuP8ATJEKdlykmOtU6GJ3NEDiUUs1ibq44j06ehPUHeoW055oxdO5cqWA/wAx9CKOtjWDcEDt99g5N9JRIi5IaxDVStVoyUNe2AZkyUMtlvlaSJ9obTXUdhs7q1QMaJJMADVV4LzAXr3cv2MFL5+qJeeYDuHHrRa2xjRbDbMGy0ojlOHL19C09O6t8DirTK7QpPCQoayKv7OXm3dIudla8rsszj/Ee/Hl/wAOWEjF04HCF6XaaLHxic8cMNSozskIdbdlbLWc11QVHOaWua41q2Jrmzhc04siJOfSUbKzbBdxu52us1qa1wfgtj2YuIbTpgO84E+dVLzsQZf7abc8Xe8YgiC+mWwN2mE+dehUNiaDHuqUqtopOe0NfgrFoIaAGyNJAyxa9Kgu7ubWSjaBaGms+qHY8VSs6oS6Ikl2ZV456vlGWFyk0npbNDe0K5TuFsZj4ehGgQu4lG2vWAX7EwBxAxZZDf5l59tDSOMyIOWo8y9flBtoNnadqbnyXjmuAz6jxCzuP6Rlh48PBLe3J3WP9fgs/a2clx6R7itntVcdSyksqtiXDA7+VwGLMfDXNY+2D5s/XHZKiTyjELrN+b/5wP8ApKo0RyvMeyVfrH5s/aN7L1Rsx5Y6ndkrWNIrNeRmDCmo1yXAGDvmM92/eqxKfZTywqXp9d7J+I2b7Cn2AuJbJ+I2b7Cn2AkrU8Yv9x7xd8fQm9tyCi3AZTJ4DNW9r/4N3ax4C3Kcue5BaFSFNc2U3aKNtDnf5R6SrNABvSeJzKHUqyfVtzWamTwGZ/ohmOMtcKKvfwbkMysvab3c7LmjgFUNqVahDdovYu1Pm3KjVvBC6lqVOpa5RtUw2JVLZKidVLshoqDXmYW32V2WNQguGWvmS2uTQz3PdlQ8iq8SARE6L1qjVgQNECsDW0mANAAAHQrhrHr86nbSYiXhh35HrSbaZ1OY04hDDWPHryTBWy/mn0KdrmIr4bnrB4SJ9qmbaen9ebRB2VJ6J9KmbW6fajY6iotpUgtRlBm2jp0UjbVx96C6ipt8alTMt86e9BDX4JNtJjUJloeFtPQQuftESgPhe4kmR1J1O1iAGnTXPRMeRa82UqrCyq1r2nUOAIXie2uwpoUqlSg/vlJji9wMhzGRx0dGfm6V694SCFStVQEFu7fJSs2Vj5qq1ZY76zT7HKjRqQ8ef3Fen90HYUYTVslMAziqMbOcYjLRpOa8rbk7PKCiKiNSUOc3rHvUakoc4dY96FvrzZLxGzfYU+wEktkvEbN9hT7AXFoHg+2D/mruA18Bb23IAXBgmo6Ojei+3ttdToXdhyxWFsmM+e7IcFhXVyTJJJ4pX2xuFt2N176JyYMI9p86pOtKo9+XO+I2PxrvhBTXWmFTNRMU7VMIlqVyUmZ6JtNklHrmurE8SDx03cSg7deIv7K3AXPDnjLUA+8r1a7aLWNELNXbSFMDKJ6pKOWavlvStGOP7GKVUEZe74rptE5ET1oS+2RvPUn+FAjPJS0EfCZ3ZDdoEzwhozjPchr7VwUVW3RnqRwzQY4y1EZxkeJSFp9vSgj7XMcev4JeF5aweKCGxbTu+CkFtQBtpOsynPte6YKAO+Fz5t8qNtq4H2bkDdaOnNdNq3TkmQoy3Zu/qntvADMEzw4+lAa1sImDMqt4bpJnjOiZNeL1yVapb5/os268CND/AKpr72OiC0P2m3dMLKbQ3PRrjRrTnDw0YgVLWt4lU6loB0BTS80va7DQqFhM7weIVahzm9Y963t83S2swyIcOaZ0Kw3eCyoGuEEOHvQqXb642SP9hs32FPsBJc2S8Rs32FPsBJUrb537o/8ABu37i3tuWIW37o/8G7PuLe25YlTfYcSSSSBLoEriv2GySUFbpauuxkkZSdwWzu6jhbkD+uhCrvaGCBrvMIvRrOOh9kJW7LHEWs7laZatQBpvyhCabz+in9/k5n2lJoJ1LUdAFGa5VA1DOq7iQF3vuWv9U3wkhU21M5JSdWzQa22qdT8Aum0EndG//wAKk6oelLHH9UEvC0ZRMrjq0az1Km2vwT6leYEedBJRaYz/AFK5VrnJQCqJzTXVhomSR1cneqwqEHM+bcmvqmctIUTqgKCO8L1HuXTaN2apd95SaXphZNphR1LZCrPq+c7hvJ3BQzIiZgPdlmCGwC6Z3vJb1NB0VY47RllImtFYHUjQHXcQCPYht7tlo5MQ4bo0Oamc0BrahHILW4XQH6gd8ynVjciDEGOhRW2z4WOE5Nc1res8pwOfJgETE8p0TqquHhEy8vpLZPxGzfYU+wEktk/EbN9hT7ASRptt88d0f+Ddn3FvbcsQvU3Xzd9ahZ2Wuy1Kr6FIUg5tQsEAk6NePaoZuX6DW9dU/wBxHXY28ySXpmK5foNb11T/AHF2bl+g1vXVP9xLoNvObJQLnAAStHYiWwGty3mNVqKFrudnNsVYf/c//cVll93WNLJW9a4/96Ol/ZbgFRk6q3TqRlBRX94bs+iVvWH86c3aW7B/dK3rD+dLp9q7QOgTKkxK9+9F2/RK3rD+dI7UXb9EresP50fj+x2UXVMpTA4kaogzaa7R/dK3rSf+9d/ei7dfBK3rD+dH4/s+ygHwnNqK4dprsmfBK3rD+dOG1F2/RK3rD+dHT7LsHgnVIvB6wiB2ou36JW9YfzpN2luwaWSt6w/nR0+x2UWvICTSr52ou36JW9afzrn7z3Z9EresP50dPsbUHVAFG85In+892fRK3rD+dI7TXZ9EretP50dPstgheMJ1z61XrVIyzK0H7w3X9Eretd+dNN+XUf7nW9c786On2Ns0+vnkFw1D1LS/tq6vodb1zvzpftm6fodb1zvzo6hlRRIIIcQQIBnojz5JhoiYLYJBALN8yTyf5emMugarW/tq6vodb1zvzpOvm6TrYq3rXfnVTf7TcYytKxDDDhvO85ghogjTcfT0BR26gAwkcRO/PIfBbD9u3V9Dreud+dR172ul7S02OvB4VnA9tGrfk5JHsmyfiNm+wp9gJKhsztHRfZKJpse1mANaDhJAbLQNehJVo3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data:image/jpeg;base64,/9j/4AAQSkZJRgABAQAAAQABAAD/2wCEAAkGBxMSEhUUExMWFhUXGR4aGBgYGR0gGhwfHB0cHR4fGR8aHSggGholHCAZITEhJyksLi4uGR8zODMsNygtLi0BCgoKDg0OGxAQGywkICQsNC8sNCwsLCwsLCwsLCwsLCwsLCwsLCwsLCwsLCwsLCwsLCwsLCwsLCwsLCwsLCwsLP/AABEIAMIBBAMBIgACEQEDEQH/xAAcAAACAgMBAQAAAAAAAAAAAAAFBgMEAAIHAQj/xABDEAABAgQEAwYDBgQFAwQDAAABAhEAAwQhBRIxQQZRYRMicYGRoTKxwQcUQlLR8CNy4fEVM2KCkiSiwhays9IlU4P/xAAZAQADAQEBAAAAAAAAAAAAAAABAgMEAAX/xAAqEQACAgICAgIBAwQDAAAAAAAAAQIRAyESMQRBIlEyUmFxE6GxwQUUQv/aAAwDAQACEQMRAD8AC4jUEkgm0CZdZNlLC5cxSFDRSSQf7dNIN4jhq0vmRmH5k3HmNRAOpA29IzrRtVS9jDL4yTPT2dfKEwadqgMsdW0Pk3gYpVnD6loMyinidLbvJNlp3Dg7jbTU7GF9SY8p6hcpWeWtSFDQg3/qOhh0yc8P0X8EqpyZilIK5ZQnvAqOwDuk2OZRdm/WHWn4vmTadaFJXnIZ0gqB8tR8oXKfiOnqGRXyX2E6V3Vp62/r4RbVwgslM2mmy6qSdySVAMxBToojoQX2EOmmZ3FoaJeIn/DloDhakzBkfvd8q28DDbwnUhVMnmHHpHM5deiXKEhADpTlUFJLJL/ErU5nd+vKG7h8zQqQBNdBK88svnT3VgXvmBKXY6NYmBNKgRseHHOKc1TEsYzKYpzpoCwl7l/aJIdl2XPeLUtcDg8SSlNcwGrORfK48UuIEzwdo9E6F4jWbGZ1jTNHhLxHmgoBLmjUqJjxtSTYXeE2rxeuqSs0ksplIzALGU51JdmKiLG2nrBWwjdUTkyw8xYSHZyWvE0kggKBsQ4845xiX32eMiVrmpRMZeYS2BHdzCwOuaznaDVJIqJb9tUHsmGVOVAmOG/EkMAwA5+GsdKLXsZJVY1VUzKkl77D9eQhL4n4nzDs5SifzkaPyHMe0ZjuLmYMoNt4U6yploNyAdgT19fS8FREbK8yUpZu99Y2M+XK+NXkLk+UUq7ElAgAgZyyT+pulPKz+IgSiUVZ1KITlP8AmLsPU9dhGiOJLciLnfQSqsVUo/kHJ7t13+UVxjKZYFjo73ZWz8z5WtA+uxOUDlkAzlMxmLTZ9yiXd9/jfwgX2ipqs0xZUokXJ+XIRVTS6JOF9hSq4gUsuBfmbt4DQe8a0gmz13KlHUknTfc+0HaLB5KAlRGYkA30DjYanlcseQ0i3UVQAygBmIAAYAEbNpGWfl/pRoh436hK7V9CW94N4ASRMDnQMOpN/aFwKy2OoA+TwUwTE+yK1CWZmZgO8zNck2MXzXLG0uyWFqORNh1WZtwd4A8Rz1BTOdBv/NDbKMxSCVICX6u77g+RhS4rQywN7P8A90YsSanUjZ5E1LHaA0pamsTGRcwymzJJ6/QRkaXIxqNo6lJqpkpX8TQ/jHwnx5fu8a4rhEmpDhkL/MND4trCZhnEE+RZxMR+VX/idR+7QyYbi0icf4ajJmH8KvhUfkrxDGOY0W0L+JYLPpy60Zk7KFxEVLMpZkpQnZ0TQe4pN0bsCnXlD9IxIoOScnK9n1QfA7eBjzFuE6WqS6P4Mz8yR3T/ADJcDzELpMo5Nrs5QDuIvYZjE2nVmkrKDu2h6EGxiTFuHJ9JMaekhOy0d5BHzHmIZuH+DqepSFyqhM1Q+OW5SRyY2fwLQdB5aLlJxbS1PdrZJQst/HlWVYEd5rqDE27wubCHLhnCkJmSJqJwno7wStJABTkV8YzfG5AtyOjtCWrh+XJQTNpg6X7xdina7un2BLsYdsKwumoxImSUMtalJKQpRz9xZICScucZXB6EPeBJaAmMGJTVpWkJXLS7MlQ+IklJDvbVN2156QHrDM7eQkpTmVne4L5QxawbloPrDLS1MuZ8KgW1H4hbcG6Sx35wMxWmT95p1FRD9pbYsl/LnEk6OaIUzpqVBKlS7kBLgkqZRSrQjSxgmpESTEJGXuju/Cdw4a3k8QT6uWhs60pfRyA/hC39D1R7lhe4lxibKUmVTozzlDNo+VI3Ii7RcRyFpJUtEtlEXWNOb26+kCJFYifUzVIUluzUlKx00ci7b+cN/ICrJx2sSE9sezexBkix2/GlwwJLPA/EMVrVKllcs9xeoQQGBvd9GhwmYOKiRKC1AqSoKKgHBIcHla5iPE5KUKmEgJC0kA2u4SNNdj6x1pejgErjBczPKnIShE2UQhYBsVIcFT2Yu3QxewSgWaaQJam7OYSq5YgsbtENRSJTRpE5ISlIDlVn8NS5/Zg5UzxJlMkhCUhyokADqToIHoNorTSinBCS6ySSeRJctADEKwfEtQS5Z1H9bRVr8eSD3Bm2zrdKX6J+JXmw8YBzacz+9NUQLMyf4hfZINpYdtudt4dQfctAT5airIMUx4OUy2e7rV8IYbAsVHxYdDA2h4eq5/fRTTCS+ZcxBCXNwUuNgGZIYPtBg18iRaSmWlf5nBX5rVfyEeysaBLqnLJ/mVD/ANRR/E0x8Gc1cnQAxjC6mmQh6SZMUl2WZS8qbJ/DlY+JbeBfD9N97mLNQpSsgDB2G4Zhpto0dUwPiQuBnCh4/OLuJVUlU3LOlJU4DTAGWB+UncA8+cRnldUH/puMuhNk0ctKSES0pAB+FPS/tCPR0zIJMdkq8CAQpUolYym34tDy1jlcpIIZtofw0/lZk8x1VDEiUohDAl0pb0ESGiVkWspskEnowPKH/hfCpUynlLKXJSNTfT3iTjGQEUNUyQAJMy/+wxhcpcqRo5qrPnurU6lHZ7eVoN4AtC5au0BISCksQ7EMGDd0C3iYBJTmU3Mw+cGyzOMxEgoloASk5kZipw4zOdcwF3YANHrTjyiYsUuMugjheGpkgAW7VKVhI/CMoAfkVEKP7up8eIacG1KR7ZolqeIZn3qYpUzNdnAZ8ndBDWDs7dTAriPEO3WFMzJ8v6bwkfHcXys6edSTVfwDpMpTW+cZHkpRbeMitEVIY6/Cyh8pzamz3HP5+kUl0pUk2Jyhz022grUS1gZk3UrQJLn4iBYdYFVGIEgOA/NvG/uTE9+y+vQRwniidT9yY06VoULuQOh+hceEN1Fj8iYkKpZhSoXXImjbfIX+p8o54JiC9y/XQ877DlFjAJDVCCW7yVMx0cW8IDQb+h/xKrUtac5T2diAQVXvqli+228A8fm08j+NLEoTPwKp1FKn5LlqAA6kBukHapGVUkpBLpG4AcHVzZ4Bcb4f3qRJSoBUwA5gHUkq/OknMznkwI0jlRxvw39oUxXcqU52/EkMW3e/hprDXh2MCZVy1SpgElCShQUW7ynOxzISQ7rbVKeV1Lj7h2lpESplMJiStZTlKiUsAbuolQLtZyPqB4qokyewIXnzoVqAMtxplDm5Vc3La8lVSVoLe9nakYghdRkzy1dwqUsLsl190IVmCrB+8LFywswmrasFcpaiXQmaFADMzpADlOoOqSlPeHIiPnKfJSLKUknQhrgjV7X3Hi0eoksDlmJABYbPre3g/wDugcAWfSFTxNTyw8tQmaqWynypGpI2L2CS135GFA1Zq6kVCC6kpz5B8KQDlAfcl8z25RyenSvK/a7aJVfR2bnoL6E+rZ9nBmfeQFAvlLuXsbEx3BJBUmMC8JSUl1Kuc2o1b21MFeEqdKFqQ7ZkqBJ2DD62iNFBOV3inKh2dVgwO1yT8oqjGqenWlCSZqisJUQO6H0vpq1rmOlVaCnJ6bHLEaYrRJQhYSJaworILHKDYDdyfCIK7EJEsmYSkqBcrUzJ/leyfExz3irjZRdKFOTYBJfxc8+jt0hbFLPmzaft15UzT3Se9lDC7NlS7hgzORE2lHth2+hp444pTOk5ZSs6s/IkOASAToXA0HONsWxTMUlcwLmslKZYJUoFQb4E91BL7sekUZ+GIp1V0tJzGUgd5Qu7E2d2Olxy2ihwfSzTIndkEBRUkkksoBluEltyOkBZNNr1/sdY1JpN9liqxRMqwSFzt1E5gg8kWZRF++AOV9YXqmrWpWZSi56xbl0SiFlvgLKZrH976RCKcMovYM58Ye97PQhCMIa6RUCzzPrHvaKDQTRh6lSDNQAuWggLKXdJOmYEAiKZS1zBdIePyVxZHIrFhizHUEG4e8HpHEpIT2oJazjXzgMlDAA8o9TKCnBhJRUtMeLlFWmO+GcToGiiOig0QcUUCVoXUyh3gCZiRuN1jw39ecJYQ3XnDDgGNmUpIWCUPfdgbEdQ20CDeN6JZ8Mc0drZ1vg8D7nIOhyC0U/tCnhOHVL7oKf+Xd+sEcCUnsEBCnSBYvs9vG0BPtNV/wDj5w55R/3piONVJL9zzp6TOHVCwmVJKUDMtK3Vuf4ik82sANoZuAagS6asmbpSFeaQtvdoX66U0imvfIv3mzP0gpwhjcqlTNRNSkiYwU4JCk3sQ+XV/WPVrRiT2LslYKWyjM91OX8OQi+mWEzFZVA5JS1A5XDhJGitiTqRs8HqquokylrkolJW7S2Yqc9o5ImEnK7PuAEjcQpqq1Zlkn8BTYcykN4Q8paomo1KyETHufYAfLeMjenRaMhKDYeEpWqVkJGrPYvboT5veKFZiCirvBKmOrNuPytyjefPXZQAAckMAAWIBJbyF4hVVHTKlg1gNw4e2pufpE9FrbIfvSQGyFzrezelnt/SLnDSAaiWxOpBfwJHyivNWgiyPQnrq556xb4OS9dJTzUx9D9IRj9D4e0VUyZaCn4LhQcEEm3tGvEWAL7ejlzygomLJzSnQbJKiABvp3tdOsXJLJrkHYAfNUXuMFLNZhyJaM5BmqAzM4MrKdfyi/WOl1o5Cj9ohmESU9suZLBLBYTm2d1JSCbNrzgTxpILSBcnsnDeKdW3sT5QwcfZhNloCNlqJsWDc0kp5uNmgjWcNSKg9rMWtCUJQgBIBckZvxA84nifw2GSXLRyeVTk3KUqdzcl9+W+7dIlmU5A+Bi7a3HvuOjQ90vB1NNUoIqJqcoJBIDMH8GihVcJJT2QE9RzpUTbRiQ2vT3ijYBUFEspJCNDcg6MCW115+EMvBNSuQpagBmQkgJWSACWfzcJtEs3hgJAaoWMwOrMee0XcEwjsMx7QKzFLHkxc73Md30cR1Zq64lc2cRLAslPdTqNANdQbxJOw6VJ7MHMoKnS0d42YoCgGDCxYabRbTPKUiVLQVqWciQknM5ShzYGwIU/RMDOIaSrTKQtchaFdsFlzmYgBIcgMkWZjzjNOEpdstCaXQT+0RKUSkBCAMrkkJ0ZvmTEFfIChhymJ+BvyluzLHm7f3gPxTjJnypSTmRbvhyQW0BLAKLj6tE9BxAoyJtErMntMuTMVMEhIsHcoLp7trE6DWEw4nwXLtD5JW9F+pvOrjf+I6r9VKsX3u0MHAtBLQJzhmSg3O7KdveFCoqOxWJRZyhILFy7oLFiWLfu8SyOLlpzplgXs2QEsLalYvfRuXOLLDcGv4/wRcnzTf7gvDZWbEQlyJc2esKa9lKW1jrdot8cLnUc0SwJakKSCFBOrvs7hoI0HDtUkyp4QgENMGY3sS2ZNiH18xDQuQiaU/eJUuc35paN9ctiUh+vnFJ1yQ0ZSrYkYApcunVOWnLJWhpi0WWM6svwqcKB1dVtGILERU2HdupaZCxMSn8bEA5hYBx8TajbnDnxfwwV0yl0oJRYrlauE7Bm01a+mu0c6OITpToUqZkIJMoKIAcFLgbKBva7gXgRVq2WWdw1ELVFIqVNTKmoWlRN3SyQn8wUe6q9gB87RldTiTMytpq4IJ9Q49Iscd8VGdT0qZU1SQnNmZSs5ICGzF7pD7kuQ+10ikmqzd6YoOXJzF/HXXd4Kx8lodeY03yV/wBhmmyXJbTURt9yWkZihXNhqfXSDmGCWkpWHUQLFRJfrcm/XrEfEhVMlqUVZWv4+LQ0cG9iZPNdVFUUML4irpDpp0qQkl2LK58wG12Z41xjF8Tqk9nOcpJ+EJAdiCNLm7QnmcpJIs4sbA/MRiqqZstQ8FEf2g8K6SMjnz/JsN49hs2RLk5xbKd3sSVA20S5V+peKVHVShKWlcsKKtFBsybDRxprvvFzjDG/vNQcjiWQAEv07vkAwgFJi8HaojNcWSKlsl9ieXuIuYTImlE5aEk5UhIUzh1LSCkP3XyknmIil06lBg46Rfw+ZNTTVMtzlAStLEjvFaEmzse6I6aFhJeykmmni3ZTP+CoyIxXzf8A9iv+RjIn8hvgEUTVDQOm/PS5LN9NGEVZ9SogBmD6DwA/t4x5Kq8pZrXCrXNzbw+F40XOTmJKXDuAOr+wtbpAYy0aiaRpzgzwYc1dIIAsS7b91R9YBTJoLW8Q+sG+BS9fK2DnTkyv1hWPZ0QEfek+Cfcqg1iYP+IYeR+ScCfBA19T7QACv+rHigez/WCuPz2r8PSN+2/+OX/WFm6jYyWwB9piiK2lOoNiOYe/lEFDiBXNWgqLZUlTaOlwHfUty5xt9o6s1TTjkFH0So/SKFBSnMGBJXZ2Z2536jbeBja47Old6CvbIRMmBOhdKS4Zrjc8jGsiSVqll0tdrXc7A7hmPrG2CoKlrDBTEhuoOnj+kb4egqqVSkh8qlDLyt+g9oZq2KpfHo2xlpZCElIWssH5AFRNugI8SPAh5dWgpBQ5SSxJDbAsbnm3lFjjbDZkuYiYkKYIurKWSSWYlmc/WJcOwkzZPaEoGcktZLAAJDAc2JgRe6KuKUeTCvB88U6Zy9cxSkHcM59IszcaKyocwX84GrkdmEoGy3J5DK9/G7f3i92KWJWAAQXYXGrRmy/mUgqjbOYVkuYmdluWmFtbByHtyAPk8EaeYMoU3j+/EQWnSU9vNKSnKnMVOdmKB5klh1UICyksG2BPzi03UUX8Ttmk2QZtQCNUsDzBBf2MWOGMEVOrwhThCcy1HmmXcj/cWHnE/ZplKCst1Mok695lfWGfhdGRMyoUACvupO7O6m6Fh6RVtKBinbm/5GKqq1LA15tHpljW8VaWfmAIO0XKWdncNpGaKY1h3CJrJA8bW9o579rNNKE6UoAjMg58rB2Nr89R5COhYZLe/IRx77V8S7SqWEqsgBI8dT7n2gwWwvosYfIoK2nFKZsymnI/ygpWeWSpg4GpUwANwfVoVcb4bnUk3s5rB2KVj4VDmk/rC6JxBd3MNuD8UidL+61g7SWojs5huuSo2Ckn8o3G4cRoi+Ir2SUNQJQCRMJRybfodtfWL9XPE2WyXLxVVhCwkAkZtLaWt+zENDInS8wYsf3rF6M/KwNU4YASxIL6dIHCUXYa7GHuXQFV2iU8NBZZPdPhpAnxOViTXU2ScwLl0v4lIfyeMJy6C7wcxDB5v3pQyPdN7Nokb63+kaUeDrM5lDQEvZnAce4HvDQ0mJPbLOEyBMQkaqUpKXGz2c+bR5UZpf3sKSydEk/l7UNrraC/CeFGWoKJBYg/WNsbliciaNGPl8UFu2JVLYinLGRZ+7tYi46RkdQOR4MoQQUpzKdibmx1B2s4bfflEUyUgfiJ8h9Cf2Y9EgEE3t1DOSW+p8jG33NnzKAIOnR2Pn08eUQLoiqMmYMHG/Xn4Wg1wIB9+llmF/lAmfNl3CQ/XmPLSw83Lwb4AQ9XmY5AhV+pYAef0hSg7Ef9X/uT6ZEj5vE2NzM2IUJA0lzFfvyivMmj70SPwqHsAfrG1RWyhidNmWlCUypqCpWg7gN9hb5wk1cGNF1JMF/aAoidTzBzb5v7RrJnVBAUJkuWkJLKSglyVWV3luSwfNZu6AG0sfaLiNMUyhKzLUmYO+bJZlaA63YuARo+ogdh9PMMlCyZLJQBlRMLsTl74t3u9mYH8LbxNJqKQ77sJ0E1VMv4kJKpRXmJtm7tnANzr4PaNqDGgiaib/DzrNz27kkMl8vZB3BJZxYG9otIpFLVOS6QlCAlQzXLEk5BcpWANRyBYRIrDQibRISARMYkEnvoKFWmA2YuATr3iN7lSsVpIC8R1Bn1KswGZKEsQSUsp9PhIOhuFdCN3rDcGT2SAnRKQAedn+cLE3Df+tqgUpQn+HlYd0BkqOUBrAkp8o6FhChkSEm+UO4tbz/bQ0tUcnaoSsTCpVSsKJyLSkttmTmBIt15xNO7yFDnb1gvxeSmWqZMSgBA7yw5ITry5gWhL/8AUsolKA4Kz3D+FVwHcHmw84jKNuy0XSSN8VwDO6R8SnuHBN9+Y1hVYux1BY+MdtXhdwQlJ6FR/wDr9Y4xXd2bMz2IUSfEa/WLyqS0P4fJOVhauwzM3eL5EDzCQB8oZaig7CQiSkWlo1O5a59Y9padJTLyFKlMFdWAGvm3rE/F1WkycrsVpYs+7j1/vC5PSRni7bv7BGF1Loln8yf/AGloYsKp7ZrhwNeogBRUpl08pFnYm+zknXWDeC4JPCR/FYagHT9YT0cuw/iM8U9OpZOiSfAAfv1j5vxPEFTlzFq1WoluT7eQt5R2vj+TO+6qlkhllKc3LvAl/IN5xySsw1ANgfWHg0lZbHjlLoXUp5xvJIeD+H4MmZMSgByot+p8g5ixJoZUuehQSCglmNx+7iG5atDSwONJ+wpU4h3wdihKh5i48i48ot4bXZix0Gp/ZgLxXQqQqWQCAUWDjZRFg/MHTnFKkQrIFO4MaIzTSMEsUlJjUOIZAUWFtv76Qcw2sSoBSXY6WvHLFi2pblBfD8Wmd2Wn4QzNqByeFlGxotLR0KspkzM6srkuQzu4S128OUcxq8RXLmEpVdJseYB94f6XiWmCT2nalVwUjKGfnfNbok2Ec07ErVMUCkBLnvFiz7Brt1aOxzpUxcmNt6DvDmPLXMym7kAD2hhp6eVMSoBamJdV9C7gcm5DpCnwPhc6fUJ7JL5CFKUbJSA7Zj1Og1N+UHKzhuukqJKCpy5WhQI6uLFtS5Tt1eG5K6sTjqzSfhaAWJB8RGRQrKspWRq3X2jIe2I0gIueQMoNr/vqYK4NwtVVZBRLOU/jVZPqdY6PR4Jh9EHKErmDeYylenwp8gI2qOJ5kxXZyEF+guB12SOqiIzuy1oG4b9n9LTgLql9sv8AJoj0F1ecFqefIW8unlAJTYl8stPRwNegBI3aBtYZaL1MzOTohJLE8rMpZ6Bht3hEVbPKUDtj2EnRMpLBauQZPwjoPaMs8l9bKpNdkmI1MtM0lK1TXJzMgMgsMoChcCxDF9QbbpOM16qiqSZbICFFJVY6gOb2J19r7wzlK5qFA5aaRlYAtmO7rJshO7a6uRCfNw6YFFISSl3Aa5e42vYxXHLkqO6ezMSrETJiAkqVl1UouVE7nY89PEmNaRlBcpSiAoFaRqkqDHvjlqzbmJ0cPVK1FaZRLMw3OhJAFz6R4iUJZTnCnQkoIdjYHUZdQefKKKNDOSlobZFIoz1vkVmlJCMjpIJcJfKHfuG/JJNtm7h9SZsynmTCnIuUtKArZIMtKPNWur3A2jn8mlUtc1SSoKSwfMkpGZ2LgA5czk5UwyYPhi0dmnKZgCF5EJWlgFLQWUpRc90MO6CB1uZSjW0ctqmWVhUyprVkkiWtKdXswb2+cPOHygESlblIF2dmtps8c/4enLnzKlJKe0WszFS0hkpY5AAfxlki7DQ84e6AkoQ7jLlAsdj1F7Q8lonHs34koRNp50oiy0FJLenpHD+F8KVOmUaZoyypU5SVTAQWVmzseTkAP1jvGKpUqWrK4OzMT7xxfD6js1rD6zla7k2cNa7eELjVplJOqO3zAwBBcFj68ukco4vwZq6syoChMoypIbRSlJRmTtmBBL/6jHSKacooC87hrMlmO4vAmtQldUcymUEoAO5QlRmLHQEhAPteFiqDZz6WmfQolLAzjKUrZQOZLJUMnVIBBuTod2gHj2MrmVJSAoBSUoynUFy/zbyjofFVZShCTMShBPdkDKCoAkfCk2zKI3YDfrzqply5mISxKJKFkKS4AYZlKIIFgynsI5d2Mqqh67YlQSBpYdIbsHmZRfUtCphw7xVzMNdEWB52hWwVR5xTWS0ySuZdIcs2p0AvzJjiVdOzrJ6k+sdL47qQqkUx/EPNlCOYZXjk6Wz0fEhcW0XsEnBM+WouwN/DdoY8Y4KVKUVSyVo+IA6jQ25gwrUUjMbHS8PmK8Rrz00tABQuSnMbu5BuG1SAD4nwgxltneWq4sWOMpBIkC5ICm5XP9IAVdMpScqSEkjvps5Yi4HLS8dhTSyZkpHdC0tuL6/v2gPi/BtNPHxLQeYD/ofeKQT4qjzpZI8nYl0XC1Z2bypRAIf+LlCgWGgVY+LRJSqrqRQ7ajCk7qAB83lkj1ETTcGrqM/wKjOgaJJYf8VW9LxUm8XzkKy1MjzAIPlmsfWDKyV37JK3FKafdchQO5sr3ABivTYPTT7SpofkVX/4rGaL8nFaSf8ACsJUdlhj7xMeFDM7yG6ED3BTcRDr7RT0R0fC9ZJOammLHPKogHxGhtHuN1OILmBM10ygz3Z+oCbE299ovyKPEqQApWZksfElRzFv9OiiYSMSx6pnzAFzFhV8yPhQGFxlDXFwSYrC7tsm/oLrmy0HKA7bxkCqfFE5Q9/G8ZGmidjZQ8Pz1vMqFmUjUgnvkP6S/c+BgrTTCU9lSICZadZqnyA7kPdand931IirjNWmX3q1b7pp0G3/APQg3PR/0jWTSVFakKnH7tSAPlFlKH/inqfTeMM25bkPGo9G8spQvLSpNRUn4pq/hRsb6JA5DlrEdTQS5CjNqJvb1LO2oR/Kn8PifIax7Ox5yKfD0AJdjMY3PJO5P+o+2sVqumTRS+1nrK5qjoOfTmrqba9SUa9FFXZRl1AWozKonsxohyAP5m18NflAqRN7TuiflloZIKis5Uscoys5Ysl2Oou14p19aqfNHdYFQyyxfoP5lmGXD8C7Eha5ZmT12SgaA8hzVzVpFkuKOrkyhJwkrMxeZVkFQZKiVqubfilglri+oYwWqqrtVCVOlqzILBU20wgJuAcxUtD37xLOGNzBMU9TK7suQhU4m9yRewHgOXiecTiVKpZZkTUdpUzSCpf4k5iHWskDIkNYDUDxMUhJtgnGgbhUpCBMHZg5k6kEt4bwyYbhaBPyywxElHwqUBmVclnfQe0DcGkpU5UprEAN5baWhhw2lUmqUtYIHYhKCFHXRw2zGKTolDaBWA1YkVE51JLOB/M9szORvDdheKJmo1uxfWzfSEyiwczZ9UxZWZwSW0Jd30tFuhp1yFMo20cGx3sfOBJKR0XxHNcwTkqANykgm4Yt+sch/wAKWmYyhlY25W5Hz946bhuLywgOWLXDk/RuvnC7j+ILmzChSzlezpsGtZgTAhHYZSrY4YbPRMlJ7zBvhJBL+0JfFk9NPNPZqBVMSAX2csB52htpOwRKQMoBy6F+XiTeOY8ZHNOnAPcDLlABcDT19dYXhd0UhNJqxSx+qVUz1LJdKAEJvskXbxVmPnBHAGXOp+aRM8rv7kxSoqe4Ts1/H9vF7huQ00rYnKoAcruT7B28YVv4srw+Q6U7gtzMHcCmlRWSfxH2tAROsGMOR2csHdTn1MRB7FnjRX/TtyUf/e0JKDDhxgHQsPol/Qv7wnyuUO1o9Pw38aNpQUSydTb1tB6uUFoHe78lKEyyDplACkltQQ4P8xinw9Kea+yAVegi3iWDlJfIoP1uDrppFMKTbsz/APITSpBXhvGBJoZUtTlctwegdwDyYG3QPvEJxaY/dWT46wqTJs9SiGURvoHHtHie0G5YRo4qKPIn8nYyqxeYC5J8WDe0ZUVqZoyrSgg9AR6QsKqFHU+0TSqnKPhvAoVNIJ/+lJU8ESwEnXulvY29BEmE4fidEtPYntJeYZkEJJbQ2V37C7JLQOoamaTmQrKesGqXjFae7OQHH4g7FoVwsZZK7A3EnHNaorlrBkFyAkJyqba6hn9DCvRTiVuQ5KVDqp3G+p18WjrsniCVUIyTUomy9GmJCgP+WkCcQ4Ho515RMo6jIp0jyUS3k0BQodZEc1k4bMb/AC169B8zGQ4Vf2f1Clf56FAAAE5gWHNnjI6mHQfp8Hk06u2ql9tPJsn8KTsEg6kcz6AxTqptViE8IAKZKS5ALA8sx3inhdNNqJi5s9TI2OgHNhF7E+IQlP3ekGROhUNT584zyTsMaLpmU9AMktps9rkaJ/v0cmFfElTKiYCQVLV3Rz/2jb+l4v0lMQyUpdatBu558v34QzSTJw9BmLImVBDW6/hS2g+fpCRXsoVMLwOTh8tK5o7SqXaVKTsTy+qvIdbwlfc09tP/AIlVN7suWl2S5YJQA53ubu/rHInppUKq6rvVC/hSfwjYD8oESUE0SEnEK0/xVD+Gg/gTsw/Or2B62O7GS0EJXayO+pP8Zejd7I9iSBsNzoNH1MKNXKKZqlKOYrX3lFRJUoC2oDAX6Pcc4hq+O58xZVLRqNL25MRsPeL+DKVUBQzIeZlcNcMRYA82Hp63xqSeyc5KgzhFQtCGD5SXPI+NoY/8Rlqmhh322BcCxbS/ryjMK4UMtN1k5ktfY9PNollYQEzAoKUSzWTbQc/X1hpNNiK10XqenRMCgAXPxZgA/oAdYpTsHCTZOYDYjpBWhJDmZlBPLp9Yv9klQ16uDEuVMdRtCurB0zEqYZDmbls+27xAvDksUrmqQXYfCHYnQtcH9PM3pMmodWiS+vMHysPWAFXiZBdDrIJcNfwF7ny0h4tsSSXsJowtfZJGYqKdyWeE/i+hSCJmUuoWU++wPS3zhvkSlT5YJK0El2IZvFMKfHlIpEtAdyi1uRJI/CGvm3MNHujtdinh1Ala2IOZR2Lel9dYeaXhiXSYfUlDleVU4FTEhaUEjkNm21Mc7o8TVJVmAv1u3kY6Jw7Om19LNkqbLMQpBOhBUCAQ22kdOFFFkbdiNR8YIyPPAQehd+raiGTGeL5EjKmaJiCQCBkckB9Nm+HfeOQS6+ZLdJ65kkDXQhTh9ecPv2tU2UUKmuZBzAnQgIPrc+kL/TiNGUrLVbXoq5FRNkuUypffJtYubcyACTCqgw4fYtRJm09ZKUxStSUkdCkg+xHpAXDMBUFTELVeSFZhzVLdwD1ZV22hZo2eJmUbTGX7PMMKl5iLNm9NPf5Q61uDJmDvAjwiHgQIMpSkps4HWz/V4Y812cN++WsJBtbIeQ+c3YqI4dpwO8o+GhPjrAWv4ckupgSnnZ/+1MdBnSXB7qT4iBc+hmEsnIlO4Av7gxaMjI4nKsQ4eL/w7+d4DVuHLQLuD5/OOvYlhicveYE2zED6QlYi6F5XQpju31aLRkmQlFoS6HMCSokcgIlrpycpYd466v72PqIYaqmKrpTIUAHucvkywkqPQP7wJn0OcsnK/wCV/kz+7QyOatEBrSZaSSQWFxr7R7S4usH4iI2rcImypYOVxZwQ0UZYQzlJEKmNOLVNDHI4oWAxKj1Gb6Ax7AT7ukxkLaDQcxScqaMsvKqWfxIu7bNqlQ3BAI9CdabC1SgCpCk5tFKSQL33F7RHhuF9opiGuXVd7eHWGCrnIkoSiXMmOP8AU972Y2aM0qKRIsJpRNOQTMg/HNyv/wAQ+p8bNHQ8P4cpAzIC1i+dZdbtq5+loQMPaqUsyZapM1NwyWlTNzl1Sle4S7EXTGuEcSfxAmYrIHLL0FvlBUV0Hk70NON8Hq+8CpUTOly0uiSA6s3M7KA2DC/rC5NpBUzRMrVJRKciWhSiQ/8ArKdFajXzBdzuMcdolpyIXmURZrv16DqfeFGfxMqYvMtJYXs3ePMm1nbS5Y3hJJro0QTkT13CYlpM6SWlhZQUKIJsrK6S3eHQhx11hwwPhlC5IJSm5uOfKws7vC7w1ia61apc5mAUUsGCRY5QOQOVvrDNLp1SAkJnAPrfwi0JOqZLLDjIN/4YEoEpSCUdFEjwY6RNNoZQSyUZQLDKVJ+TRp25UgrYFgSBmcfKBNFPUpRLnrqbWNumsFqyd0GpOHpCblRH85JH78YnNMkCy5iQdWIPzBaKMiUtSx3rbgeGmsFRKSG5xKRSIEXheaekiZNS6V94KAL9ywYB0kPrukRFI4ZlS5mdC1E7hYCnfcOHB6iCeIpCSibmICFfDzzAp1e0SpU5zEt0g2xaR5LpVt8QfmP6wB4rw2pmSjlmJZIcgoDlhszvvZt7Q1IXYRk2UFC9xA5NOxqtUfOlRPBV3kDrHUeBp6pcv4UDRhsPN9T4colx/gSUsqXLy3vlLu/IEfWJeH8MTKkplTDm2D2CdS2vjeNMpKS0QjGUXs4tx1gapdZU3zDMZjhg4WSotyuSPKGL7UVZ6aknFaVZkgJyhnBSFOXUX2G2se/axQqRUJVLCTLmJsE/6GBzE6u/tC/jqJqKaiE0HIUnszoGSXLjwUltLCBSdFU2OX2QEypU6YU/FMG+gCR+v7aN59QBU1IGijZ/9WV/dxBz7PaRBokkuEqUWNrgWceKngHxYiXLrSmUfilyyRfXMSfAsAfAxHKrTL4G1IbOApqhJUEh77ltVKPIwVmVE/te7KltuO0v6ECKnCWGlFIDqpZKm6Cw+T+cW5kkrcEMbfswsegTfyZWqeKRLKhMkqGUtbKfbMD7RDI4qlzQ8o+Iyqf5N6QtcZESVnMo5CPbo8XuC6pASbJUD8Kki/gqwvFKSVkgqvFQt8yC38iresCcRxenAS4RM2uLjyKdIL13xaqyqF0tYv1eF/FsOp1A5klDbpUL+IU/rDRasSXQNq8WpQXSiSlQ5sPYiAkmdLWk51SAp+6e0KTtZgltj6xTqcOmlKlpUlSASA6w5vsCfrFGTMKR35dnZzsYuqM3J2GcXmpUmxCRu8wMbgj4m6wsSaaWu6aiWgizEqzc3bLoz3B2g1jiwJIICVf+Ogc9GcQqU1GVrUxCSm7nmCOXJ38oi3SNDjctHQqHDZM1CVpqpQBG6VXbe6Y9gZKoJ63IIAByhhq1n6OIyM5XX2X51Z2IUEqCyf5idd1BwktzO0E8OmyeyX2gUlU2WUhRYgJKdiHF+e9oGlbJCUaqu4Gj39XinSz1doUSS6WzK7tiTqm+zgj1hv3I3ekWsS4hMxCewmKcKzrABCTkKVhZJ0ykBOVvwp5wJ4nqEKqJolskZjlbRiX+vtEMugSqayg4UCRlJYNq7a2B9oGVUtlevzgl8ToJSqAypYWt8qtBurf0jxc025e3X6R4sKUmW6nAR3RyH9/lHsySyM69NAIU2Y1Stjf9n0s9vmGwIt1b2+rQ44hVU/8AucbRzrgLEVJqVKA/ARfxHp/SHikq0KBzyh/MYdKjJkkpzdBjDp0sIIBdx6xZoUMe6oBLWbXzfo8BsLnpIU2hNre3OCUyUezIDCZtdo69iuCqwoqqSTqG2Y6e2kTfeXZj/WEWbRz0zbkXuwB/SL8rFVyQAqX3iXcEg8t45476JqdDPjE5pagBtp4Xf1AgDI4rCyU9izXFwD00JDxexCpJpwsIUCosX2DEk6Qp0WMqlAhLC93Fz4wYR0CctnQcPrBMQFBx++gj2dMX+9CPCAGEYsVjUuz3Lk/v6GDXaBQhGtlIu0ZUTu65fye1uj/vxinOAWMtgWPeZ9vQ+Hy1ieTXZCQ4PI7fO8U8Uqs4JBIUbPqA++lm+kPFCyZxTHsUaoXLnO6DkDaDre1wx28tveNStaZRU6soAJ1IYMWJ2MRfaRShNWUkHOwzK0C9gfHYnpG3FS+ylU0kOClHfJ/EoMHc3bo+8UYY+joKcTl02Fypd1FUgNlLNn2BBfuks7vZ4UKihl0iJM4LMztmBypYISFS0sLnRIKWttAzEsXakko0UEhKgTqANuQJLx7SVhlU0pS0qWhZKWKgGCSFWGpuxfwvpBcVQLaZ2/D8bk5JcuWtKmQkM9w4YPyNjY8osqqEEkOlJ945hw5jxWgAEpBUVKJIO+zm2zgNodXhmVjCSmylZge6be4LxN40ug8/sE8bcLqqCZqJwcmyQQ3gN/2Yq/ZzIMiZOp5yF9qoBSWIZkWt66hwfK47iacpcxRygksfMBrsYl4TmLQsqcsElr8wLDlyjsn40GHdjVPX2a+/dD/E2h3fmH3hW44BUQBdCmUki4Pgdt4YUVhUXO+rwu8UyW+BQQo3yE2UOn5Vdd9IjjVSDkkmhQVTsTcOOdt4hmVBSQlLhiLA2ghMSkg5ypCwSMqkW53ILpOuxinOpx3SkHYHxjcmYWg/UkyZCZs2WpSCHBSlJSObuLN4xrIxekWhIl0qJi1KytkCS7a20tbbTpBjHJChSplv3FN0uXO+xFm8YUKKnJShaEuUTXca7NfYc+hMY1L7Nrj7Oj0VUFISrsuzJF0aMdNL/OMiJTjR/KMg8SVivUzlPfVR53/SKiCZcwZTdSWPNwQb9Lk2i/UAJdTE3jxOHmYA9lfED+X98ujQkpbHhDVnuGUKEqKk7g3J56wtVMv4+lv+6HOnk9nKYrzLBLuALbWG0LNTIN20JvBUrKYlVowgmUkgd0d1+uv6RRWVTDckhOkE6VShLMrLYl7xvKpW6HWORbJKo8S1w8OzUWF1BoZ0V5AYgEQs4TKOYE/s7wZXoYql9md6egtQTzoEsPH28NYJorUNdLne5fyhcokltfKJEKUlTix/fOG4oF6HKgmAhypKANXJdugJLxDjMkAJImJKFaONf6+UC6UqmK7136fpElXSsLEj984VLZObopTp5EtRJJGmXYvrbYAP7RSrhLCM4UMxOhUNCARYB99XjMRQop1Nn1gHULzJu3LS4Yny0+kV4irYewoiYcpJB1dJ29odKJMxPdBzNa+v945jQKysXv1AI9wRDnw3iBY5i9/3szQJpjdDEKIH40gk3DKsDy8IE4jPTKbOTY/CO9sDmKtrg219YAzcZCKiZmKuzJ0csPDmOnUiKEyuQoKCUOhT94PtbUuSPCAo/YORzriueqfVTVlT5jqQ1hbbwbrEWO4sqclCVAgyxl1dwwDl97AxZxmhlpU6FqY3ZSWI8GUQR1ceECK2YVKKiTc/sRzKorLmqIAJcAW6DlF2WsrlhKld1Og8fnFGLtLcEOzwpSKsNcNVU5BCMx7NXdYK5l7h7h/mYaKucQlyogC+j2Gr2hVwKjUJiQonLewZ9Le7QzVOFr7MFC1AD8xd/HeHuqRFxB8nE0TJmtnsWPy2hrw6iS2ZHzjmUxSpSlJIDptbTRwzj2hj4Oq3QvOSQCPK3IaQMklWwKD7Q6iSYpYhQFfeIKrR6KtAFiYpzsYdxnKW6CEikCfJIpzKSSoZJpUCNDZ06WHNPRoppw0pWELKcqmyrHwsxDncbRtWsVkkkrYa+enWJcHlkAuXCtjtfa8VdUSinY04phaVy0JKnCdDz2GnjASRgypSyE/CSSb3uB4WsIJq7RMp0FOmmUs/XwvpyjWkrypPfF+mvzMSXGqZVxldoKplBtIyJZZJA8IyB8TtiysW/wB31jek19PlGRkYjUVz/mp6gv11iOegMLDePIyHj2jvTK6B3xE85Izf7THsZFY/kIyWkGkTq0jIyLomy3SxYXGRkH2d/wCQxg8WsS+CMjIHsSQtYl8JheV8I8Y8jIshYF2kGvnE8v8AF5/KMjI5hkVasWgPIURJUxax+kZGRPJ0UwAStulJN/hgTUJDxkZHMciUkWieUkMYyMhSiC3D01X3hIcs2jw2YkoiVMY6JcRkZHIWQl4l8Z8fpDLwugCRMYD4+XRMZGRPOdjCkv4YCVCQSu236RkZAgLIsUssEKcA+I6RdwcXP8x+UZGRaRGHY11A7knqkv6GAM9ICpjDYRkZGeXRePYekmw8B8oyMjIYm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6" name="Picture 6" descr="http://www.proza.ru/pics/2012/10/14/19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857364"/>
            <a:ext cx="5542132" cy="4143404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35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773327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 see out-</a:t>
            </a:r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проводжати </a:t>
            </a:r>
          </a:p>
          <a:p>
            <a:pPr algn="ctr"/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 дверей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4578" name="AutoShape 2" descr="data:image/jpeg;base64,/9j/4AAQSkZJRgABAQAAAQABAAD/2wCEAAkGBhQSERUUEhQUFRUUFxgVFRQUFRQVFBQUFBIYFBQUFBUXHCYeFxkkGhQUHy8gIycpLCwsFR4xNTAqNSYrLCkBCQoKDQwOFw8PFCkgHBwpLCkpKSkqLykpLCkpKikpKSkpKSwpKSwpLCwtLCwsNSkpKSksLCkpKSkpKSkqKSkpKf/AABEIARcAtQMBIgACEQEDEQH/xAAcAAABBAMBAAAAAAAAAAAAAAAAAgMGCAQFBwH/xABNEAABAwADCQkOBAQEBwAAAAABAAIDBBEhBQYHEjFxcoGyMjM1QWFzsbPBCBMiIyQlNEJRdJGhwtGCg6LwUlNikhS0w+EVQ0SEo9Lx/8QAGQEBAAMBAQAAAAAAAAAAAAAAAAEEBQID/8QAKBEBAAEDAwQCAQUBAAAAAAAAAAECBBEDMjMhMUFxEhRRQmKRofBh/9oADAMBAAIRAxEAPwDuKEIQCEIQCEIQCEIQCEIQCEIQCEIQCEiWZrRW4hoGUkgAayo7dLCNQIK8akscR6sVcpzeACBrKCSoXMLpYdYW2QUeSTlkc2MfAYx6FFLp4aac/cd5gH9LMZ390hI+QQd6WoulfdRKPX36kwtI9XHBf/Y2t3yVa7qX6zz79SZpB/Djuxf7BU35LTm6J9Vvx+wUZFg7pYaqEysRNmmPEQ0Mb8XkH9KevHwjPuhSXxmFsTGxl48MvcSHMFpqAqqceJV3otJcXitw47BmU8wcX0w0Cd00+PiFjmeA3GOMS1wsryVMPyQWGQtde9dtlMo8dIjDmskrLQ6rGqDy0V1WA+DXVyoUjgt9F8NJiuvMyKeRjO/SnFa9wB8LjAzKU0K+m6AbjMkLgcmMWO46vXUHv04Ym52bbKmtxXeJbr2ivHWrmiMw99DTjUqmJZ0WES6DN3C1/wCCvYIWdR8LThvtHqzFzekFa5xtGpKJVeLqfMLM2dPiUho+FejHdMkbmxXD5kLa0W/+hv8A+bi8jmuHzAIXP5qKxx8JjTnaEzJcWE+oBmJHQV3F1T5hxNnV4l1qG7tHduZoj+NtfwrWY14OQg5rVxF17cfqukbmdX0hNm40jT4udzTyi34gruLjTec2upHh3RC4rFT7pRbik4wHE5zug2LMjv7upHumMkGZh6Kiu41tOf1POdHUj9LrNJpLY2l8jmsa0Vuc4hrQPaSbAopdHCtQIq6pTKRxRMLv1GpvzUMuzhEmpNGko89H733xtReGusqINYBNRyLmd1ZWxNJY4O9oILSOmtekTE9pecxMd4dWulhyOSCjAf1Sv+hg+pRS6mFWny1+OETfZE1rP1Gt3zXN5bqPPrVaI7SsdzictZ0imUJDdC+AyGuWV8rva9zpD8XErXyXV9jdbjV8lg0WjvkdiRtc9xyMiYXOOoCtS+4+CC6VIqIoxiafWpDhHVnZu/0qBFX05x9arkaEgNJ4iTyrs1xu54NhpVKHKyjs/wBR/wD6qd3IwVXPo9VUAkI9aYmSv8O4/SmEq3XPuFPMcWKNzj7GMLj8Bb8lMLk4FKfNUXsEYPHK4D9Ird+lWKo9FZG3FY1rGjI1oDQNQsTqnCHDbs4Gm0KhTUh82M+NoIaxtTay9rbSTbYTxBc9I8D8X0lWMwmjzVStAdY1V7okQc0g+3sQWAwVcE0XQd1r0L3Bc2q5VHA4hIPhM9CkcPv04Ym52bbKmdxHeIZmO2VC78z53n52frCpncI+IZmO25VbrbHtbs98+mc7KM6UUzNJVbbZxDjWObqt/heNQ+6z8tPB9xtS61gtpMjz4uN2XK6wZU+bnTG10rWcgARLIrSHG1M/8PlGSZpz1fZMSyyxnxjKx/E39/ZROSIZzyitMsmDxW019IzjiSwVynDHpT7dSiF/kWMIx7S/ZCllJy6lHL7xvWd2yF7W/JDxueKUFhuZW7FJqqFdmdd0wbYLbnyUOGkTQd9kfjEmRznN8GRzRVHWG5GjKCuPRt8cdHtCsbgx4Lo+Z/XvWsxUgoNzYoW4sMccTf4Y2NY34NACyUIUgQhCAQhCCMYTOC6Vzf1tVeqIfBPFyjisVhsJXBdL5v6gq3upDmsJaATjDL7KigsXgt4Lg/M6968TeCSUuuTRycp74f8AzPQg4lflwvNz1I61ymNwj4hmY7blDr8z52m52frXKY3C9HZm+pyqXe2Pa5Z759M15yZwnoaW6riNXtATDzkXkTrNf2Wdnq1MdC30pxOX4WLyu1NOy605WmTBRK874RX0cSCmnm1QG56C11rD3t3JkKQYZ2/wOFlv/wATz3JUZyKEsWfsUevu/wCVpO2QpFScupR6+4WRaTtkL3t+SFe54pRV8eNI4VkVsqrGUWtVjcF481UbM/r3qujD406Pa1WLwXcF0f8AM6961mMlSEIUgQhCAQhCCNYSeCqXzR6Qq2NPgOzjoKsnhIHmql8y7sVao9w7OO1cyLDYHnV3Io/5nXPQkYGT5og0peuehdDi9+J87Tc9SOuepjcE+TszfUVC77+FZ+epHXPUzuCfER5vqKqXe2Pa5Z759M4m1EeReOyoYbP3yLNaps5dZTqZJt19qXWgWXpp5t1peN7U27Lr7FA9eLEMORJehnEoDM56FoL7tzHpO2Qt/N2LQX3bmPSPQFYt+SFe54pROBha+omvwTac7VY3BZwVR/zOveq6DfPwnparF4Kz5qo/5nXvWtDGSxCEKQIQhAIQhBHMI3BdM5l/Qqzx7l2cdqszhE4LpnMP2VWaLcuzjtXMiwOBY+aIdOXrnIScCh80xacvWlC6HF77XedZ+en656mlwPR4831FQe+s+dZ+en696m9wPR49EdJVO72x7XbLfPpsHZUkZNa9dl1rzi1rNajHJt19qdCZOXWnQUSyBRTiGSyquo22g2ZRrWJIbUoNt47ctpq5LE27Kc6mceHNOeuXryvYzk1JDz2pUXEuXUm5D0LQ33nwY9I7IW/lUfvw3MekdkKxb8kK1zxyioPjPwnpYrFYKD5qgzy9e9V0B8ZqPSxWKwTHzVBnl6961oYyXoQhSBCEIBCEII9hC4LpnMSbJVY4jY7V0lWdv/Hmyme7y7BVYocjtXSuZHf8CR80x85L1hQk4ED5qbzsu0hdQOK31HzpPz0/XvU4uD6PHojpKg19J85Tc9P/AJh6nNwPR49EdqpXm2Pa9Zbp9M8utRXZrXhyr0DpWa1GMTac/anCkOFuvtSwFKQCmn7rWnU24W6woQ8eEqPIF5IF6zIMwQIm7FH78tzHpHoC30y0N+R8CPSOyFY0OSFe54pRKvw9TvoVisEh81QaUvXvVdPXGZ30KxWCI+aodKbr3rWhipkhCFIEIQgEIQg0N/g82Uz3eXqyqvw5HaulWhv64Npnu8vVlVeh9bV0rmR3zAefNQ56XpCEnAdwX+fL9KF1A45fFV/jqTZb36ao8Y8qdkU0uB6PHojtUJvg9Nn56b/MvU3uAzyePQCpXm2Pa9Zbp9M1xtSmhJelMNhWY1DBy6+1OJo5daWFI9TbspSwkONpz/ZQCQ2IjNg1dCJMiG5BmQNTFR+/LcR6R2Qt/MLVH78txHpHZVi33wr3PFKJ+uMzvoVicEB81Q6U3XvVdHvqdWcgDvpVicDjq7kwn+qXrnLXhipshCFIEIQgEIQg0l/A820z3abqnKr1FylWiv1Hm6me7TdU5Vco3Hm7VE9x3zAm+u5p5+SrNisXi8wIDzc73iTYjXikcZu76ZPz0v8AmH/7Kb3Dpr2UeINcWjFaTUAcbwSKncZ/3Kh9254zNM3vZ753+QmTGsxTO+pobqyqY3CujFFRW48RkOIzF8LFDcuMeVV9WZiYx/uixoxExVn+vbNfJjGuqqviSmJ+KmUJwB8ot5voqtTE00eNVF3wtItL21VH2ViypZtelPWrMfy06dWOlOJ/hjO3WvtTiQ826+1LrXlKwCmnHwjn+ydKaO6Of7KB68r1hsCS+u1DeLMgaly/vlWgvz3uPSOyt/Nl/fKo/fpvcekdlWLffCvc8col6wzO+lWJwO8FRacvXOVda/CH4vpVicDfBUWnL1rlrwxE3QhCkCEIQCEIQaa/Pg6me7T9S5VWArDs3arVX48H0z3afqXqq8XHm7VzI7vgF4Mdx+USbEaEYBuDZPeZOriXimBxy63pM+TfX59/fkUwo3eWUKN8sjQamtZHVW5xDayT/CLRaoddR3j5bRbK/PZM/wC6ltDuc2WjRhwG4baRWQcWqsHiKr680Rj59lq3iufl8O725dJbMMdoqqcW/AD7rawCoLBuTcsQMxA4u8ImsgA21ezMthGLNazNSYmqfj2a1EVfGPl3IOXX2pwBM8evtTrCvOXb2pNubac/2SyUh2U/v2KASBJDcmZLevBxKQzMbdQ6StBfoPFx6R2Vv5Mur7qP36HxUemdlWNDfSr3PFKIesPxfSrEYGT5qj5yXrSq7ndD8XQ1WHwL8FM5yXrCteGInSEIUgQhCAQhCDUX3DyCl+7T9S5VXg483arVX2DyGle7zdS5VThOXMuZHdsAp83S+8v6qJCTgC4Pm95f1MSFMDjl1B46U1jfH2ce/P4lObhjyePQb0Ln91/Sjnf1rlP7inyeLQb0KlebYX7HdPpmEW60to6U2TanWrMahrj19qW3tSCPC19qcCJe1Jt4tOf7J0BNSZdaIDsiBxL15sRxDMEGPMbf3yqP3571HpfQt9OfC/ftWgvy3pmn9BVjQ30vC54qkRO6GvoCsNgV4LZzsu2q8ndDX0BWGwK8Ft52XbWxDDTxCEKQIQhAIQhBq76vQaV7vN1LlVGE5cytffP6FSeYm6pyqdBx5lzI7tgBPkE/vLupiQk4AD5FSPeT1MaFMDi11XeUnO/rHLoNxB5PFoN2Vzy6fpJ/F1jl0S4no8Wg3ZVG92w0LHdLLA8IZ0iSctO4fV7avunWGpw/fEsg0p3t+QWc02ujpbXOFRtryGwrJBTckbHnwm2+0LxtCeNw8EexyJOtem3m34IbRZvY35/dKFz3E+Me1oryNyphGYImpAblNvsylDJ66gGuz1WLJJjYPAbWf4nL0Ux3t4hxBOiGvny6u1aC/QeKZp/QVIaUSXVnLV2qP36b0zT+gr30N8PG44qkPO6GvoCsLgT4Lbzsu0FXo5Rr6FYTAjwWOel6QtiGGn6EIUgQhCAQhCDW3y+h0nmJeqcqm0fsVs74h5JSOZl6pyqXB2LmUu6YAD5HSfeP9FiEnufz5LSfeP8ASYhTCHFbpOrpJ/FtuXR7iejx6Ddlc2p/pB17RXSLinyeLQbsqje9oaFjuqZMgtqry8YS/wDACqyVwPsNaT6wS61m5ajEdDI012PFfFl+SUymtPJnSmuqNh/dafx2k+E1pUhsUltW6HxCYdSW41lpryNtWW2OL+X816KSGk4jGt5eNOiCDQpHCtxEbeXKkS0BtW+OJzlLmkLrSa14zi/fEmfwdWPMKrPYFor9d5ZpjYK31Iy6u1aG/TeWaY2HL20N9LwuOOpDjlH74lYPAhwWOel6Qq9k2jP2FWDwH8GfnS/StmGG6ChCFIEIQgEIQgwLveiz81J1blUmHJqVt7uDyafmpOrKqRDk1LmUu4dz8fJqVz46pqEnufT5PS+fb1QQphDjF0PSDm+oro9xvR4tBuwFzamekHN2ldJuR6PFoN2AqN72hoWO6WUd0Esps5UtqzWox2i39+1OgWpoG3X2p4C1Ey9qSH5daWU28260QU42IaElyWw5EDFJFv75VoL9B4lumNhykFJFur7rQX6bw3TGw5e+hvpeFxx1IYcoz9hVg8BvBn58nQ1V8OUZ/pKsFgN4MPPydDFswwnQ0IQpAhCEAhCEGJdc+Ty82/YKqJDk1K3d1h4iXm37BVRIjZqXMpdt7n3eKXzzOrQvO58PiqZzsfVleKYQ41Sj4/8AD2ldKuQfJ49BmwFzSkb+dHtK6Vcg+Tx6DNgKje9oaFjuqZTsq9jPSkk2pTSs1qmQ63X2p0ZUw3Lr7U9WhJfGmn5daVVy1pt2XWiC3ZENyBePcvGHIgROejtK0F+e8N0xsOW9n/fxWivz3gaY2HL30N9LwuOOpDKrRx2/SbFYLAZwaefk2WKvjjaM/wBJVgcBD67mEj+fJsRrZhhOjIQhSBCEIBCEIMW6m8y82/YKqHFk1K310R4qTQdslVCh4syiUu09z4fF0znI9hy8Xvc+iplM0oj+l6EhDjdIHjzojtXSrkHxEeg3YC5tNvx0R0rpVyB4mPQbsBUb3tDQsd1TJDa3VJT6C7+Y0Zqkca8cs5qMcUA12yj5JbaCP5p+aZbl19qeamTAFBZ/Md80h1Djrtc428qXWmybdaZMPX0OL+opyGGIEHFP71pt57V6xMhNJILrBUFoL8t4Gm3Zct7P2LR357wNNuy5e2hvpeFxx1ekKOUZ/pKsFgJ4Nd7xJsRqvpyjP9LlYHATwa/3iTq4lswwnRkIQpAhCEAhCEDFOHi36LtkqoMPFmCuBStw7RPQqfRmzV2KJS7P3PZ8Gm6UPRKhJ7nmWttNsqqMHRKhShyObfjojpXSLkDxMei3YCi1IvAp4krFEpDrKjVG4CvkLqgVt6PehdpwDW0eVoFQGM+jsqAFQyurVW40p1IjC1b60aUzmG8GX4oeFrWYNbsvygN0qU36K04zA1dR+7lo40p5ndDFW+lV+Vqb6nxSUMutH+KYMr2jO4DtTrMAtMO6pVHGZkr+mpZsPc+P9enD8NG7TIu/pfuczfz4p/tqv+KwjLLH/c37rHfdyAHfW5eKs9ClUHc/Qjd0yc6LImdIcs6LANQRupaU78yMdEa6+nT+XH3qvEQgMt8dH/mfBr/skm+yjgC1xzMPaulw4ELmjK2Z2lO/6almx4ILlj/pQdKWd3S9dfTo/wCuZvdT8Q49PfhDxCQ/hH3WpvgvjZPHiNa4EODq3YtVQBHET7V36XBbc0xuY2iQtLmuaHhoL2YzSMZpdXU4V1g8ihdI7niO3vdMeOR8LH5rQ5q7ptqKZzDzrutSqMS4tHbyW+w22EcQPtXUcGuE2C59GdBNHI4mV0mNGY6gHNY2oh7mmvwfmvKV3PVJG90mjv02yR9ActZPgPukzcshfoTVbYarCs6fRcNNz3ZTMzSiLurLltYMJlzn5KUxum2SPbaFwmk4L7pM3VDlPKx0Unya4la2e9imRbui0lvKYJAPiAE6pWcot89Ek3uk0d/I2aMn4ArYseCKwQR7RaqhyPc3dVjkdjtPwJS4LoPbuXkaLqj0KMi3aFVij350yPcUqkDk768j4B9S2tGwqXRZ/wBS86cbHfNzSVOTCx0+5dmPQqesyal0aHDbTgKnGjvsq8JhB/SWrnPEcyjI7F3PJ9OzwdEyEz3Pcnp3/b9EyFMIdqqQhCkCEIQCEIQCEIQCEIQCEIQCEIQCEIQIkiDhU4Aj2EVj5rWUq9Khyb5RKM6vjdDGT8cWtCEGqpGCu5j8tEjGgZI9hwWspGBG5zty2aPQmcdvGQhBq6VgCo53uk0humI3j5BqwIO5+DZWF1KEkQcO+M70WOcyvwmhzZDUSKxWhCjCcugXsXh0W5/fP8Mx7e+4uPjSPfX3vGxasY2bsoQhS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0" name="Picture 4" descr="http://dveri-remont.com.ua/wp-content/uploads/2013/01/%D0%B4%D0%B2%D0%B5%D1%80%D0%B8-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44494" y="-20645606"/>
            <a:ext cx="3563723" cy="4357717"/>
          </a:xfrm>
          <a:prstGeom prst="rect">
            <a:avLst/>
          </a:prstGeom>
          <a:noFill/>
        </p:spPr>
      </p:pic>
      <p:sp>
        <p:nvSpPr>
          <p:cNvPr id="24582" name="AutoShape 6" descr="data:image/jpeg;base64,/9j/4AAQSkZJRgABAQAAAQABAAD/2wCEAAkGBhQSERUUEhQUFRUUFxgVFRQUFRQVFBQUFBIYFBQUFBUXHCYeFxkkGhQUHy8gIycpLCwsFR4xNTAqNSYrLCkBCQoKDQwOFw8PFCkgHBwpLCkpKSkqLykpLCkpKikpKSkpKSwpKSwpLCwtLCwsNSkpKSksLCkpKSkpKSkqKSkpKf/AABEIARcAtQMBIgACEQEDEQH/xAAcAAABBAMBAAAAAAAAAAAAAAAAAgMGCAQFBwH/xABNEAABAwADCQkOBAQEBwAAAAABAAIDBBEhBQYHEjFxcoGyMjM1QWFzsbPBCBMiIyQlNEJRdJGhwtGCg6LwUlNikhS0w+EVQ0SEo9Lx/8QAGQEBAAMBAQAAAAAAAAAAAAAAAAEEBQID/8QAKBEBAAEDAwQCAQUBAAAAAAAAAAECBBEDMjMhMUFxEhRRQmKRofBh/9oADAMBAAIRAxEAPwDuKEIQCEIQCEIQCEIQCEIQCEIQCEIQCEiWZrRW4hoGUkgAayo7dLCNQIK8akscR6sVcpzeACBrKCSoXMLpYdYW2QUeSTlkc2MfAYx6FFLp4aac/cd5gH9LMZ390hI+QQd6WoulfdRKPX36kwtI9XHBf/Y2t3yVa7qX6zz79SZpB/Djuxf7BU35LTm6J9Vvx+wUZFg7pYaqEysRNmmPEQ0Mb8XkH9KevHwjPuhSXxmFsTGxl48MvcSHMFpqAqqceJV3otJcXitw47BmU8wcX0w0Cd00+PiFjmeA3GOMS1wsryVMPyQWGQtde9dtlMo8dIjDmskrLQ6rGqDy0V1WA+DXVyoUjgt9F8NJiuvMyKeRjO/SnFa9wB8LjAzKU0K+m6AbjMkLgcmMWO46vXUHv04Ym52bbKmtxXeJbr2ivHWrmiMw99DTjUqmJZ0WES6DN3C1/wCCvYIWdR8LThvtHqzFzekFa5xtGpKJVeLqfMLM2dPiUho+FejHdMkbmxXD5kLa0W/+hv8A+bi8jmuHzAIXP5qKxx8JjTnaEzJcWE+oBmJHQV3F1T5hxNnV4l1qG7tHduZoj+NtfwrWY14OQg5rVxF17cfqukbmdX0hNm40jT4udzTyi34gruLjTec2upHh3RC4rFT7pRbik4wHE5zug2LMjv7upHumMkGZh6Kiu41tOf1POdHUj9LrNJpLY2l8jmsa0Vuc4hrQPaSbAopdHCtQIq6pTKRxRMLv1GpvzUMuzhEmpNGko89H733xtReGusqINYBNRyLmd1ZWxNJY4O9oILSOmtekTE9pecxMd4dWulhyOSCjAf1Sv+hg+pRS6mFWny1+OETfZE1rP1Gt3zXN5bqPPrVaI7SsdzictZ0imUJDdC+AyGuWV8rva9zpD8XErXyXV9jdbjV8lg0WjvkdiRtc9xyMiYXOOoCtS+4+CC6VIqIoxiafWpDhHVnZu/0qBFX05x9arkaEgNJ4iTyrs1xu54NhpVKHKyjs/wBR/wD6qd3IwVXPo9VUAkI9aYmSv8O4/SmEq3XPuFPMcWKNzj7GMLj8Bb8lMLk4FKfNUXsEYPHK4D9Ird+lWKo9FZG3FY1rGjI1oDQNQsTqnCHDbs4Gm0KhTUh82M+NoIaxtTay9rbSTbYTxBc9I8D8X0lWMwmjzVStAdY1V7okQc0g+3sQWAwVcE0XQd1r0L3Bc2q5VHA4hIPhM9CkcPv04Ym52bbKmdxHeIZmO2VC78z53n52frCpncI+IZmO25VbrbHtbs98+mc7KM6UUzNJVbbZxDjWObqt/heNQ+6z8tPB9xtS61gtpMjz4uN2XK6wZU+bnTG10rWcgARLIrSHG1M/8PlGSZpz1fZMSyyxnxjKx/E39/ZROSIZzyitMsmDxW019IzjiSwVynDHpT7dSiF/kWMIx7S/ZCllJy6lHL7xvWd2yF7W/JDxueKUFhuZW7FJqqFdmdd0wbYLbnyUOGkTQd9kfjEmRznN8GRzRVHWG5GjKCuPRt8cdHtCsbgx4Lo+Z/XvWsxUgoNzYoW4sMccTf4Y2NY34NACyUIUgQhCAQhCCMYTOC6Vzf1tVeqIfBPFyjisVhsJXBdL5v6gq3upDmsJaATjDL7KigsXgt4Lg/M6968TeCSUuuTRycp74f8AzPQg4lflwvNz1I61ymNwj4hmY7blDr8z52m52frXKY3C9HZm+pyqXe2Pa5Z759M15yZwnoaW6riNXtATDzkXkTrNf2Wdnq1MdC30pxOX4WLyu1NOy605WmTBRK874RX0cSCmnm1QG56C11rD3t3JkKQYZ2/wOFlv/wATz3JUZyKEsWfsUevu/wCVpO2QpFScupR6+4WRaTtkL3t+SFe54pRV8eNI4VkVsqrGUWtVjcF481UbM/r3qujD406Pa1WLwXcF0f8AM6961mMlSEIUgQhCAQhCCNYSeCqXzR6Qq2NPgOzjoKsnhIHmql8y7sVao9w7OO1cyLDYHnV3Io/5nXPQkYGT5og0peuehdDi9+J87Tc9SOuepjcE+TszfUVC77+FZ+epHXPUzuCfER5vqKqXe2Pa5Z759M4m1EeReOyoYbP3yLNaps5dZTqZJt19qXWgWXpp5t1peN7U27Lr7FA9eLEMORJehnEoDM56FoL7tzHpO2Qt/N2LQX3bmPSPQFYt+SFe54pROBha+omvwTac7VY3BZwVR/zOveq6DfPwnparF4Kz5qo/5nXvWtDGSxCEKQIQhAIQhBHMI3BdM5l/Qqzx7l2cdqszhE4LpnMP2VWaLcuzjtXMiwOBY+aIdOXrnIScCh80xacvWlC6HF77XedZ+en656mlwPR4831FQe+s+dZ+en696m9wPR49EdJVO72x7XbLfPpsHZUkZNa9dl1rzi1rNajHJt19qdCZOXWnQUSyBRTiGSyquo22g2ZRrWJIbUoNt47ctpq5LE27Kc6mceHNOeuXryvYzk1JDz2pUXEuXUm5D0LQ33nwY9I7IW/lUfvw3MekdkKxb8kK1zxyioPjPwnpYrFYKD5qgzy9e9V0B8ZqPSxWKwTHzVBnl6961oYyXoQhSBCEIBCEII9hC4LpnMSbJVY4jY7V0lWdv/Hmyme7y7BVYocjtXSuZHf8CR80x85L1hQk4ED5qbzsu0hdQOK31HzpPz0/XvU4uD6PHojpKg19J85Tc9P/AJh6nNwPR49EdqpXm2Pa9Zbp9M8utRXZrXhyr0DpWa1GMTac/anCkOFuvtSwFKQCmn7rWnU24W6woQ8eEqPIF5IF6zIMwQIm7FH78tzHpHoC30y0N+R8CPSOyFY0OSFe54pRKvw9TvoVisEh81QaUvXvVdPXGZ30KxWCI+aodKbr3rWhipkhCFIEIQgEIQg0N/g82Uz3eXqyqvw5HaulWhv64Npnu8vVlVeh9bV0rmR3zAefNQ56XpCEnAdwX+fL9KF1A45fFV/jqTZb36ao8Y8qdkU0uB6PHojtUJvg9Nn56b/MvU3uAzyePQCpXm2Pa9Zbp9M1xtSmhJelMNhWY1DBy6+1OJo5daWFI9TbspSwkONpz/ZQCQ2IjNg1dCJMiG5BmQNTFR+/LcR6R2Qt/MLVH78txHpHZVi33wr3PFKJ+uMzvoVicEB81Q6U3XvVdHvqdWcgDvpVicDjq7kwn+qXrnLXhipshCFIEIQgEIQg0l/A820z3abqnKr1FylWiv1Hm6me7TdU5Vco3Hm7VE9x3zAm+u5p5+SrNisXi8wIDzc73iTYjXikcZu76ZPz0v8AmH/7Kb3Dpr2UeINcWjFaTUAcbwSKncZ/3Kh9254zNM3vZ753+QmTGsxTO+pobqyqY3CujFFRW48RkOIzF8LFDcuMeVV9WZiYx/uixoxExVn+vbNfJjGuqqviSmJ+KmUJwB8ot5voqtTE00eNVF3wtItL21VH2ViypZtelPWrMfy06dWOlOJ/hjO3WvtTiQ826+1LrXlKwCmnHwjn+ydKaO6Of7KB68r1hsCS+u1DeLMgaly/vlWgvz3uPSOyt/Nl/fKo/fpvcekdlWLffCvc8col6wzO+lWJwO8FRacvXOVda/CH4vpVicDfBUWnL1rlrwxE3QhCkCEIQCEIQaa/Pg6me7T9S5VWArDs3arVX48H0z3afqXqq8XHm7VzI7vgF4Mdx+USbEaEYBuDZPeZOriXimBxy63pM+TfX59/fkUwo3eWUKN8sjQamtZHVW5xDayT/CLRaoddR3j5bRbK/PZM/wC6ltDuc2WjRhwG4baRWQcWqsHiKr680Rj59lq3iufl8O725dJbMMdoqqcW/AD7rawCoLBuTcsQMxA4u8ImsgA21ezMthGLNazNSYmqfj2a1EVfGPl3IOXX2pwBM8evtTrCvOXb2pNubac/2SyUh2U/v2KASBJDcmZLevBxKQzMbdQ6StBfoPFx6R2Vv5Mur7qP36HxUemdlWNDfSr3PFKIesPxfSrEYGT5qj5yXrSq7ndD8XQ1WHwL8FM5yXrCteGInSEIUgQhCAQhCDUX3DyCl+7T9S5VXg483arVX2DyGle7zdS5VThOXMuZHdsAp83S+8v6qJCTgC4Pm95f1MSFMDjl1B46U1jfH2ce/P4lObhjyePQb0Ln91/Sjnf1rlP7inyeLQb0KlebYX7HdPpmEW60to6U2TanWrMahrj19qW3tSCPC19qcCJe1Jt4tOf7J0BNSZdaIDsiBxL15sRxDMEGPMbf3yqP3571HpfQt9OfC/ftWgvy3pmn9BVjQ30vC54qkRO6GvoCsNgV4LZzsu2q8ndDX0BWGwK8Ft52XbWxDDTxCEKQIQhAIQhBq76vQaV7vN1LlVGE5cytffP6FSeYm6pyqdBx5lzI7tgBPkE/vLupiQk4AD5FSPeT1MaFMDi11XeUnO/rHLoNxB5PFoN2Vzy6fpJ/F1jl0S4no8Wg3ZVG92w0LHdLLA8IZ0iSctO4fV7avunWGpw/fEsg0p3t+QWc02ujpbXOFRtryGwrJBTckbHnwm2+0LxtCeNw8EexyJOtem3m34IbRZvY35/dKFz3E+Me1oryNyphGYImpAblNvsylDJ66gGuz1WLJJjYPAbWf4nL0Ux3t4hxBOiGvny6u1aC/QeKZp/QVIaUSXVnLV2qP36b0zT+gr30N8PG44qkPO6GvoCsLgT4Lbzsu0FXo5Rr6FYTAjwWOel6QtiGGn6EIUgQhCAQhCDW3y+h0nmJeqcqm0fsVs74h5JSOZl6pyqXB2LmUu6YAD5HSfeP9FiEnufz5LSfeP8ASYhTCHFbpOrpJ/FtuXR7iejx6Ddlc2p/pB17RXSLinyeLQbsqje9oaFjuqZMgtqry8YS/wDACqyVwPsNaT6wS61m5ajEdDI012PFfFl+SUymtPJnSmuqNh/dafx2k+E1pUhsUltW6HxCYdSW41lpryNtWW2OL+X816KSGk4jGt5eNOiCDQpHCtxEbeXKkS0BtW+OJzlLmkLrSa14zi/fEmfwdWPMKrPYFor9d5ZpjYK31Iy6u1aG/TeWaY2HL20N9LwuOOpDjlH74lYPAhwWOel6Qq9k2jP2FWDwH8GfnS/StmGG6ChCFIEIQgEIQgwLveiz81J1blUmHJqVt7uDyafmpOrKqRDk1LmUu4dz8fJqVz46pqEnufT5PS+fb1QQphDjF0PSDm+oro9xvR4tBuwFzamekHN2ldJuR6PFoN2AqN72hoWO6WUd0Esps5UtqzWox2i39+1OgWpoG3X2p4C1Ey9qSH5daWU28260QU42IaElyWw5EDFJFv75VoL9B4lumNhykFJFur7rQX6bw3TGw5e+hvpeFxx1IYcoz9hVg8BvBn58nQ1V8OUZ/pKsFgN4MPPydDFswwnQ0IQpAhCEAhCEGJdc+Ty82/YKqJDk1K3d1h4iXm37BVRIjZqXMpdt7n3eKXzzOrQvO58PiqZzsfVleKYQ41Sj4/8AD2ldKuQfJ49BmwFzSkb+dHtK6Vcg+Tx6DNgKje9oaFjuqZTsq9jPSkk2pTSs1qmQ63X2p0ZUw3Lr7U9WhJfGmn5daVVy1pt2XWiC3ZENyBePcvGHIgROejtK0F+e8N0xsOW9n/fxWivz3gaY2HL30N9LwuOOpDKrRx2/SbFYLAZwaefk2WKvjjaM/wBJVgcBD67mEj+fJsRrZhhOjIQhSBCEIBCEIMW6m8y82/YKqHFk1K310R4qTQdslVCh4syiUu09z4fF0znI9hy8Xvc+iplM0oj+l6EhDjdIHjzojtXSrkHxEeg3YC5tNvx0R0rpVyB4mPQbsBUb3tDQsd1TJDa3VJT6C7+Y0Zqkca8cs5qMcUA12yj5JbaCP5p+aZbl19qeamTAFBZ/Md80h1Djrtc428qXWmybdaZMPX0OL+opyGGIEHFP71pt57V6xMhNJILrBUFoL8t4Gm3Zct7P2LR357wNNuy5e2hvpeFxx1ekKOUZ/pKsFgJ4Nd7xJsRqvpyjP9LlYHATwa/3iTq4lswwnRkIQpAhCEAhCEDFOHi36LtkqoMPFmCuBStw7RPQqfRmzV2KJS7P3PZ8Gm6UPRKhJ7nmWttNsqqMHRKhShyObfjojpXSLkDxMei3YCi1IvAp4krFEpDrKjVG4CvkLqgVt6PehdpwDW0eVoFQGM+jsqAFQyurVW40p1IjC1b60aUzmG8GX4oeFrWYNbsvygN0qU36K04zA1dR+7lo40p5ndDFW+lV+Vqb6nxSUMutH+KYMr2jO4DtTrMAtMO6pVHGZkr+mpZsPc+P9enD8NG7TIu/pfuczfz4p/tqv+KwjLLH/c37rHfdyAHfW5eKs9ClUHc/Qjd0yc6LImdIcs6LANQRupaU78yMdEa6+nT+XH3qvEQgMt8dH/mfBr/skm+yjgC1xzMPaulw4ELmjK2Z2lO/6almx4ILlj/pQdKWd3S9dfTo/wCuZvdT8Q49PfhDxCQ/hH3WpvgvjZPHiNa4EODq3YtVQBHET7V36XBbc0xuY2iQtLmuaHhoL2YzSMZpdXU4V1g8ihdI7niO3vdMeOR8LH5rQ5q7ptqKZzDzrutSqMS4tHbyW+w22EcQPtXUcGuE2C59GdBNHI4mV0mNGY6gHNY2oh7mmvwfmvKV3PVJG90mjv02yR9ActZPgPukzcshfoTVbYarCs6fRcNNz3ZTMzSiLurLltYMJlzn5KUxum2SPbaFwmk4L7pM3VDlPKx0Unya4la2e9imRbui0lvKYJAPiAE6pWcot89Ek3uk0d/I2aMn4ArYseCKwQR7RaqhyPc3dVjkdjtPwJS4LoPbuXkaLqj0KMi3aFVij350yPcUqkDk768j4B9S2tGwqXRZ/wBS86cbHfNzSVOTCx0+5dmPQqesyal0aHDbTgKnGjvsq8JhB/SWrnPEcyjI7F3PJ9OzwdEyEz3Pcnp3/b9EyFMIdqqQhCkCEIQCEIQCEIQCEIQCEIQCEIQCEIQIkiDhU4Aj2EVj5rWUq9Khyb5RKM6vjdDGT8cWtCEGqpGCu5j8tEjGgZI9hwWspGBG5zty2aPQmcdvGQhBq6VgCo53uk0humI3j5BqwIO5+DZWF1KEkQcO+M70WOcyvwmhzZDUSKxWhCjCcugXsXh0W5/fP8Mx7e+4uPjSPfX3vGxasY2bsoQhS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4" name="Picture 8" descr="http://dveri-remont.com.ua/wp-content/uploads/2013/01/%D0%B4%D0%B2%D0%B5%D1%80%D0%B8-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6021" y="807706"/>
            <a:ext cx="3107979" cy="6050294"/>
          </a:xfrm>
          <a:prstGeom prst="rect">
            <a:avLst/>
          </a:prstGeom>
          <a:noFill/>
        </p:spPr>
      </p:pic>
      <p:pic>
        <p:nvPicPr>
          <p:cNvPr id="24586" name="Picture 10" descr="http://blogtips.ru/wp-content/uploads/images/442_0_a425d2112d48339d2dd8cffc2572d67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143116"/>
            <a:ext cx="4714124" cy="3500462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49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6167073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To see </a:t>
            </a:r>
            <a:r>
              <a:rPr lang="en-US" sz="60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smth</a:t>
            </a:r>
            <a:r>
              <a:rPr lang="en-US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en-US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</a:t>
            </a:r>
            <a:r>
              <a:rPr lang="en-US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hrough-</a:t>
            </a:r>
            <a:endParaRPr lang="uk-UA" sz="60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uk-UA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бачити наскрізь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3554" name="AutoShape 2" descr="data:image/jpeg;base64,/9j/4AAQSkZJRgABAQAAAQABAAD/2wCEAAkGBhQSERUUEBQWFRUWFhQYGBgXFxgYGBcYGBUWGBcVFhUXHCYeGBklGRUXHy8gIycpLCwsFR4yNTAqNSYrLCkBCQoKDgwOGg8PGiwkHyAuLCwpLCosMCksKSwpKSwsLCwsLCwsLCksKSkuLCwsKSksLCwpLCwpLCwpKSksLCwsLP/AABEIAL8BBwMBIgACEQEDEQH/xAAbAAABBQEBAAAAAAAAAAAAAAAEAQIDBQYAB//EAEMQAAECBAMEBgcGBAUFAQAAAAECEQADITEEEkEFUWGBBhMiMnGRQlKhscHR8BQjYpLh8QcWcoIVQ4OisiQzU1STwv/EABoBAQADAQEBAAAAAAAAAAAAAAABAgMEBQb/xAApEQACAgEDAwQCAgMAAAAAAAAAAQIRAxIhMQQTUTJBYXEUIoGRBRUz/9oADAMBAAIRAxEAPwCzCYcExKJcOCI+ls8QhyQ7LE6JBNgT4AmHfZz6p8jFbJoGywuWJ+qhCmJsURZY7LEoELkiLBDlhMsTZI7JE2SQZYQpifJCZIAgywmWCCiGmXAEBTCFMTlEJlgCDLCZYnyQhRAEBTDSmCCiGlELJBymGlMEFENKIWSDFMNKYIKIaUQAOUwwpgkohhREgHKYYUwQUQxSIEgxTDCmCSiGFEADlMMKYIKIYUQAOUx0TFMdAGwyQ4IiUIhwRFDOi52EWlf3H3CLHrDviv2SPu+Zgx48PP8A9JfZ62L0If1kQ4TF50gkMdRdj46w4xXYd0rURVJSOAduP1UxiaBOz8X1iTnSkKBqAKEaEPwgky0+qn8o+UVom5JidxQNWGg95TBYxY1ChR3ZwPFQcRNsikSmSn1E/lHyhv2VHqI/Kn5QsuelXdIPgd0OidcvI0rwR/Y5f/jR+UQ37HL/APGj8oiaEMTrl5ZGmPgh+yS/UR+UfKGnDI9RH5U/KJoQiI1y8jSvAMqWgeigf2p+UIZY9VPkIkVJSC7V4D4Q4J+jDU/JOlGdx6PvFePwEDlEWG0EfeK5e4QMUR7mN/ovo8ufqYOUQ0oggohuSNCgOUQwogoohhRAkGKIaUQSUQwogAcohhRBRRDCiJskGKIjUiCyiGFESAQohhRBZlwwoiQCFEMKILKIYUQAKUR0TlEdAGvCIUJiUJh2WMbIosNnDsczBMQ4Edgc/fE0eJl9b+z1MfoRBi5+VN2+AuTyDxULxWYMVZATlpcUfInRwKqPKkH7SWDQlgKq8B+otwO4xlNobQXMxcrDmSkyklBWolaVp6wZ1KSpKgAEoIJcFyFRmXLraWKKTnAAQhICSojtlUyWkJyg5gxSXcaUeDkIBAPccA972HR/nFRtnCCdJlzkFI7UtaCXCRLPrXfsLKnah5vBtGdPSTLmoSlCkgpmBShLSKukzGBKwBYVINNSAL+dIVRwFMxDuG3ENT2QxGIL0UUn8ZBTyYX8SIjw22JQCClsq6JCRueoAG7woIs5mHChAEP23KwUCTqUoV5sHpzgjrA7P7CPfAYQpHdqPVNuW6GKQhVxkP8ASk14KakAHx0C/aFJv2hvcP4k0EES5wVYwA5o5oWOgCmx6PvDy9wgXLB+NT2zy9wgfJHt4n+i+jy5+pgxTCFEEFENKI0sqDlEMKIJKIaUQsAxRDSiCSiGlETYBiiGlEElEJkibAKUQwogwy4aZcTYAzLhhlwYZcNMuJsARlwwy4NMuGGXE2AIy46CjLhYA1ATChMSBEKERz2TQVhR2Rz98LiJ2Ucfq3H97CGpUyRvJYe34A+UU+KlzVryZggFsxFVAE90KsCRUsHoK1p42T1v7PSh6UOCc5ch0hVBotY//CWbi3i9ftjMUrRLZUxYyzFhh2bCSk6lRISdwJ1tcTciVHKSDlShKR6IDkcE3uWdheAZmVKc81kSwO7yYitSp/TpcgC5NC5IpAl4WWgl8stCXLBwEgD2QV0axHWYZBNcpWkPuQtSU+QA8oz+Kl4jFFkJMtBaqh2m4S7/AJso4xotn5ZKEykgpCAwCr+JOpJcvvJgCkxeB+xzet7ZlrWoBXWUQZjqIMtgAAczGtw8XexceZibBiVsQoF2VWgtWsF4rBonIyL7pIOjggghQcEOCN0ZXZOMU3bKpIlBT/dBCCRMIuQALVy8d1QNiRDFShCy5gUHTYxX7QxfeCTRKXURV37qR4/OAI5uMU56uSVVIegFBcP3q0o+sCytrBY036pIZrkMUlgpVbAB6kQLs7bE+apihPV9zrRRRWKGZlFOrzUppXhEeJxWZeYpJVkTmapIGYhQl95QcocgGiAIAvZW1Une7tZ6uEs6fxFrXB3GJk45J1Gmp1Lbt9PGM8ZpTUIoMqg5NshANW3kuWYlywhoxpZslMqUvUMyqEhqMpwd2rUJA1A2WZnbCkgHe70oaNvBhw2In0po5D5mKSbt7qzlV2aOz07Vda6xU4rpo3dBjdZslUmZPFC7ZtU7LkDvLV5gfCO+y4bcT/cY8rxvSGbNIBLV0pF9tPpGmVKTKlFy3aIvaIc8nklQh4NNP2jhklkhJ8SSfaYr8RtKX6o/tpHnMzEqUpyS8SJxszRRiNU071Mtoj4N9LnoV3VecOKIwKNorB7NDw+UXmy+lDlKZupAfQPrwjsxZ3xI5smFcxNBkhMkEFEJkjss5AfJDSiCckNKItYBiiGlEFFENKImwCGXDSiCjLhhRE2AQy4WJzLjoWDRhMOCYeEw4Jjks1oixEgqQMt0nMOLPTmCYrMRPOYnuh8xJITm3BJenZbtG3Kl2IimYRKriPLn6md8eEVEsqVSSkG3bUHcaEAsVf1KZ7uYKkbFGYLmqMxQs+n9IFByrxiwlygmwvU6kneSamHRUsclIAYUEQ4vCCYljQixFwflwieGhRe1N7wBX4HEkKKF0UL/ADHAxTdKsNlmoUnJLQtOVZyHtKK94GUragzEX1i/2jgitlI76bfiGqT8Nx8TEciaiegomBwaKSaW0OoII5EQBXYbaiySFGqzO7LABKUKYlSya0G7XhES1n7OhlAKmAqzWAADdYXYhKUAKrrl3x2M6OzEF5MxK3U6BNcqBW+dIUkVBoqvqlzrD8Rh85CQeyrsij9hCT1aW/EoFfJA1gCGWoqQESnlygClPoqWUmuZVcqVJBpdr7jNIlpSAmWMoOZUundU5Kpah4hVPwkerEzZvw9aHp6M1Du35FfkTEAGand6wFQb0JqO835Cf9HjACLU7FNHKmB9FY70sncqvsN1QPkykN3SMySdBYg/0nskbj+GJ1DNbs9anMPwTpbu35Vf/JMNCwUlTUGWY25K6TU8q81QBm+ksz75qgZEUOjBmimCItuk7iexNkID76MD5RWJXFlImhvV74RSHieOaLaiKIZaR8P0iQy454QzIrZImTfCCRHZqxKmzsSwJ5AEn2CK66Jo1HRPanWy1oUXVKVl8U+ifKnKL3JHmn8NtoE4teb/ADUqVzdx7I9RyR6ODJcNzgzQqRDkhMkEZI7JG+oyoGKIaUQV1cNKIayNIKUQwy4LKIYUROsaQMohYIKI6GsUXQTDwIaIcI5rNqFaEhFzAL74jTiX0McMuWdkeB7l7U3v8Gh0QjFpdnry+BiYKBtFSTmhQIjE0fTfOF6wa0gB8BYzDgETE0U6QW9IEhNeNb8IMBiLEozJKXAJt4io9oEAV+ORNUo9StFQE9oF0UD5SHe1QQKm5ZoimDJLQSXUJyXYNULSkBtOyB57mhs3Y+dyibMlrcsCQpAOoykOz7j4QKqZNllKsXLDIIadLOZINhnSQCzn0gw3gwBNiFZBMb/KmpWPDUczKV+Yw3FdjrW/ypiZg4hqjn1a/wA5iPE4ZScssnOJy3WuylkegEnspGUEOVFnJq9Q8TtlLzQtSRNmHKUg0lJBX3jqXWo04APUwAbiQEFX4J0tf9q+yrz6tX54WVLZeU2zzpZp6w60f7mirxu2kL6xj3kpQkG7AklatR3gwua8Im/xxJW6QSTMMwgVIASkNS5OWugBqQ1QM10knffB79XLHk4+EV0uZBXSek8Pcy0KO51FSi3Ct4rkrjJy3NUtg0TIVcyBesaIJ01SqSwVKJYAVJO4AXMRqJoIViaxwmxFI2eqU6JoZaaKB0OsSJkmJ4I5Hyy5i9RKEvAz56hVaVSpfPsrV7SORijcmYiTL/7kwgDg9H8f3jebd2H/ANKUJDiWjJLG5gxW3rEv9ExaHvLwVn7R8mA6MJyYuSoUB7Pg9vbSPXUpjyPZQyzkA6LD8yxj2GTLoNeMadJktNGfUQpoZlhMsT9VCGVHZqObSQEQ0iJzKhhlQ1DSQkRGRBBlxGqXE6iNJARHQ8y46J1kaTK7O/iWpc3q1y8r2J5mult0W/8AOyHbMh91IwWy9lgAmYZkpTHUJJ0uFkVJFWiFGzCCVTJRckuVCXMAr6yTmtXW8efHrJR5SZ2Ppk+G0eqS9spoVqACgCNRbh+sHSZiZqbBSDvBIP5kgNFfsbBoOEkJKUkdUgMpIOgo8GYXZSJb5EBD7iSPI2izd7hKthJ+x5a6pJSfwnsvoSl25Bvc1b9omSVpTNJ3AnUPcKFNXdnuCLPcKQocfP4v7GhCpMwFC6pNDp7Rbl5xAK3/ABhlgLLAtXhofrw0izmSkzEsqu7Qg8K0MZobIM85FTShSCurPmqE1qLLSfziL7ZuFVJSlC1mYQO8QBqaMPiTAAaMQuUpSFqergvcEU53pCrxSlKlqBpmWM2jZCxf61iKbs/7QuaAsoIXQgA1S6QCDcM2oiGdsRaUZe/2iokJygk5U9pL9qmY8hABUvaZor1gCQaaewwX16Z8qYgOHSpJse8kjnrFTiOjk9SSUzUE6ApIBtc6a6GJdibGnyF55syWQQykpzULhi5vXhrAEE7GTJZAm5HEuYpAQSrMWSkM6QxrRnud8SpxCEy1I6tCuo6tClLAVmWoOtuDm71zQuPlf9Zhj+OankEKmJB5pQeQgVWEVMRiZcts6uoWlywqWLn+z2wAdgdogdxMtP8ASgJ9xiwTjCda8Ke+/nGW/l3FykgjLMOqUKtT8TPy9kF4aTiEsVylVOjKI8QkloAzPT3CrOMJAJ+7l1bgYoE4OZ6ivIxvNurT1wzOCUJPdPl48IxUvprKKmKFhDd5wS707I04xd4cOzlPn+SFky7qMODk7JmKuyRxv5CNDsRaMLWWl1s2c1PFt0VOF25LnoJlFTpuhTAgVYu9U2rxiZUygL3AOlHHCOrFDpY8St/JzZJdQ+V/RFtDEmZPmKN1F/YIHnzsktSmci3Emg+uEMVNBU41Y+yH4zDlcohPokKPhUR5+SnJ0d0OFYL0UnZMUJpqqpBPrEGsb3+YlKcLNGjzNC8hBsR8I08qfmSFJNCH/SOzpIxnFwZy9TKUGpIlxWyimYFDuku44H6MambtuYhg9GEZ7B7SKeyrtJ43HgYM2likFKSD+ojl6XpcnTZ3CW8XwzXN1MM2LUtmuSz/AJjX63uhD0imet7ozC8aOPlESsaNB7I9rtRPN7rNSekkzf7ojV0lmbz7Iy/23hDTiuET2Y+CvdZo19J5m8xBM6UTd8Z2ZNeyTA2MmZeypsyhRJN/F7DxjPIoY1bNIOc3sXW1Ok04pANUqegV2lNlIAGmpPg0dFPI2DNnrBSQUhLA5VEGpqCWqTdo6PLc7dtnoKNFrtBSmT3QwuDo9LgFqnhWOxM8EAJc07ym/ZRbWBJICl1CgHo7KOtDSpuTpQR0+WGNbOWtYsQQbVJoN+6PMo7T0/YcoHCyAajqpf8AxFYZtHawl9iW2bMhDmyc1STvZIfmOMO2VMyYWSWtKlkjVggO3hAs/Zad5KiozSTUussUp0AYBHAKOtY9BcHI+S1kYwLUQlzlAc2DkPl8WvucQk8V8f2bx+tIH2fKCFKlpdQbOpRLkqWaANow93GCpsqlNPNtQDEkFLjj1U5K3ovtAAVcAJWEgXcKQtvwq4RdTVvlI1+mgXEJSUNMBa71SQdCkhiDe29oq5mOMr0lLlgh3DrGjjKGUw0YFnvAFlswZZk0E1zE1NwrtJPkR5GBtsbRclCaBJSVKIJSASwzAVYsfBn0MDIxapi3Q4XYA5RTvMq5BF2ayjd4sdkYNsyiczkl2YKNnH4QKAmpdRgCHZ07IqvZQogBIJIqAzHuu/q3BFKRbmQGIAZ7/OIZODQglmYqCgksySE+iPM8zCycRnSFIWCk0FKGuj3sfGAKzaYYy5h9CYhSuCSDLWeQzHlCTJZlzUrtdC/BR7KuS0+QMEbUnFDqOXKaKB8CpwTTfeK0Y8mX2BQMlRIBDFylilTBQBFlbnYkQBoQh+0CQ+mm6o+rRyxmpUM1Rv3eXvEB7GxGaUC4VcOLU3Gvo5a+MESJakkuXB+qwBkOlgAxCnDnq5dS7UehY3fcHjH4Xo9KEqYlctJWVTilQUrUq6vKHsA1I1nTbChU/QEoQH/NSK3CBSHClPSlqeYYipjgyOSkzshVIzp2HKljDzkJUwxCpc1z3kKmqSgsQSCzB/Dxi7n4GWEMJOVO9Je5t2n7JrQ0g3qkGhQlRpUpSTzLbtYkRJdwruuaeVK/VYa5MUjLTUpSWSGSyQBuoPjEmzcWc600YpF3tVhTnA+05vaGQXVQc6ARc7G2bkSc4dSqqbmyeN7x1Tl21tyYRjqe/Bndr4YpLJrSjQT0exKkjKUlQbMw0L1ix29gmQlYsDlrxcj3KhuxcP2Cau9OQc28YhZHGOpckuCk6fA7FYk1yS28cxI3uHhUhZFlFPgTXyg8SylVMx3sw8HeElYtbOUtu7pF73v8xyR67ND5+ysukxS+CvKzuHm3viuxu1il8ktaykkKYMkVy96r1jVpW6gyElxqGN6uX+niGbs8HMEy5aQoHOXJ7xqKO91NGj/yWWXtX0Vj0OKPz9lCMQdQx3G43wonk0+EaBeCQtJSsNW6SRTnVohGy5TUSa66nxjp/wBmq9Jzfgb8geGQspHVJzrL0JAA/qN6Xg3ZvRWXIeZPyzJhrmVUD+kKv4/tBGHn9UlpYKeOUEm11EwDjMB1peYqaCXcEBxW75hcMY4Z9Trk2zrhh0qkVm0OkExRIAUtBNgmjXFBX2mOgnF7GBbLOWhn0p5BXj846KKSZaqGyJzkCWlLDTK4K7OopF35w3EoTm+9DLYPlYg7iXuHH7tD5chIYEpKTUsDQijkAvroDeGCShHfUb1p3auS7b/C8YI1PRZIP2ZBH/ryGGjMXbzEdMnOuhpVPILUQR5AcjuqfhGOFkruOrlq4MUg63FoqJwtm9BTE2eUUqZXjS28Hxj0FwcrLTBJAKpgSQVJB1sAyUgaABhapJh8nH5nBcEaAK+IB8ods5QIU2jD2O3Jx5wpxn3gQOB8buB8+HERJABPkHMOsU5UWS4KQL9oVdw31eKjByCCVqmNVw40Bs2go9N/lqcXKDFYQFKAo4eM5N2NLWhK5g7PWEKSFKAAzB+6oAhnLsb0gArZikzFNKAJSlSSsBgMxDgXsONKetGiCQAAKAMw4DSIpOERLRkQkISAQyaAeUR4PFBVD3gA5a7Ej9ecAV+IlFc2YonKDLTLQosR2u2ohL8Kuz03RNgsGeszrbIlIRJrViACohmBJ3b+UDTiAogk3YBt5IvwA9sWaUZpZFtB4Bqjn7oAXGSAsVANqH2PzPkTFNsf/uTZZ35heoVVJ94/ti0wqSErCnftGtrUbi8V6wEYgTQoZQJktRFWImOgKa2o5wAktXUzh6izlb1V3HgC5poVHfFpOmkF9NONqluDsIA2tOTldnqDxCswy5aEFWYmmtLwbgVLKfvQArVqj3QBlelk8DEiocy00O7Mqo4vp4RTUclQuQKE0cHkLGLzpZhkqxCSR6CXY9oMpbECnHWKISM4JBW6RUFJfWpLF7fvHDkf7M6oLYiC1E0BAFKmtCNzlvlEOO2gyaDtKDA7hRy3JgYJxWIypClM4c6k3Fw1C4HlWKGaszF8VexI/SNMML/Z8IrklWwbsjB5ldYotlByk799b/Pwixk4tVAHPhZjrXh74n2elCAmm8CpsLnUM4MNmqTLAN3oeDVf+lqmkZznqdloqkCbbxWbDIo2aYqhuyABUaVWaRHgFkISBq3+4m1RwhemSWXIlpbsodQd2Uoua+Q/tg1GDPVhLkjhTcAz0u1Tui8topFVu2CkklwHet9+uXyiVfo00exPN/M/tEkrK5csQE9kBhWr7rj2xykJSC906Bz56EVe+sY2jSmNlLYlyE6Cxvu33iVeKZN61NrjTStd2/hA2DlH0hapdweLc7eMTLypUAFMcvZBFNzgm9C7cBrC0KHfaSpINQQHbe1gW5ecInEEqAADMWcil3BpVm9kJMSt3IYD0SSSaMDXwFX13QBNlrCw9GrwJIdiXoG36jxidipaDEEUJFi2ugO728YRU53OYFk0pZ9DXe2giJUu61szOrsjtG4trQeysNnSQWqZYa2UZTTe71hsBZqwe92SbPwFW8iYSEn4cBZctftKAah7oZqVpCQII6s1k7gABEsuUmhAZrMd4Y6xKNnouE+0h4mRK3D4x00jGz0HZUx5MqhbqkF6NYBt7xUbTw6VIUJICmIKki13YAe7jFdhdvTUBCUkZUhgnLcaOb+USztuTJlEqyjcn2nNeNNSK0XezsWVABSctOPN4nVgwFZ3Yj6rGcOMnKus03Ejza8EK21NCe0U8w5Pn8oa0SotlvisWpPcTm46RlMTiZqQXlqdySzEEm5y6OKcBrBWJ6dGW6eqdQ3lk8C14oMf07nnumWir0Q/IlRNPKKPNBG8emyMvdmdI52f71PYsAWB9mvyi9lYxNVJDEiseXTf4jYtLIQJUxalMl5faLsAkBJAvrxj0LATFCWnrikzCkZykMl2qw0EVllVbErA4v8AYLRiwarDvvgyTjcwIBbKxdn7O72RT4qcQlrg+yKeR0kRJnGRMExRUlJUtDMg3SKkVisZpNGk8dx2Rp9obVASooLs9tSLpca09tH0AMhASJuIy5lAlKVFDJTUpQH7IOXLUvVV4oMWJIdYmTAS5oiSCS+8AecUM7p1IlrUFyZ81QDArmg+jxBYOwsfhHRGSk6RySxyiraNgdrSVrllawkJUCcykpsXAfPUAsaO7cXjQYTEomodBzDNo4di4ItSPGR/EGaHySMOkl2OUqUK8VMTyig2htifOVmmzFqL+sQA1sqRROthGmhmdnsHSuWTOBBS+RIDqqGUsulJo9bl4zW2sT9mSiYtb56IGY9otUDRhRzbxePO5s5SyCsqUQGBUoqIFaAnSp84cwIY28aW04xl+NctTZos1KjSDbCpikpQl1ksEA5cvgFXHOLnZ+y2zGZMllSksFIdSUgtm7wGYtTcIwX2ceXCEAIF25RpPHJrStkUjNJ2+T0iZtKRIASZqVKZjm7RIBcgFyAK0DxabN2/hJZBmKCiaoQMpQ6RQzVBy1RQUprHkQFXeu+HZjujFdLW5o8xuF4pE2Yqdi5qZUwrJEsuSRQhi1U7i0XcvGSykELCksTmzdktdy9tGMeYjEK4tShdvbHfaFcRzMTLpm/cLKkejycVKM67mr0cUqCGqSxFPkYPAlj0CoHXIwAuSkG50jylM9QOYEgguCCQQbu/jFlL6SYjScp2AdRBPHvPv9kZvpX7Fu8jfzcJOUklISHLkAEqAehegAY6HygNGzZktXZKFE+sGUKEhIbzrFJI6ezg2dMtdOKS41dzrVgIn2l0ow85BZM6TMIQxSEKSFJB9YuAX0jL8afgv3olzj1TB2UDOQalJA4pL6hhzzaNEuBlrUVhaGykkkkZFMSykhnLiMTs7pZPkzARMMxD1C0guNWeoLRu9mbflYkA9akE99DdqqizGmlXZ4rkwTgvIjljI7HYZ+sKFp0dxXncpFG4RVnATFJStREsgBPZAILVCtS16DVLvWNJN2ZLLZS1G7JItqyTEEiWtJICklIDOCSSw10TXQRmoyXsWckU2BwZDqzGYlmCQAvVrlTHU8hUx0W+JcDsqc7w13q9D8fGOjVIo2QImAncBuNfJucFS5XBTb6a+JfyECYdIIB7DUINDpQgnhD8PNCVETMgSCAkurMaB6KSzO9iY2syosZUkEEggtS4Nr1MTyVZaJ9tQbb4DExNxxFvjrD11ICUqfeRR29l4ElghZPuZvlDZ8oCq76PHAqQKJemigPKrxXY6RMIKkqUCNFsR+YVHkYwlM6sWOuSm6SKzJpcW+UYSbiFZikdo+7x3Re7Y2mt8hSQs6G3i4uOMTbH2Lm7KA6jVSt34iYzW+7O1vSqJuhfR9lmcuqk0B/ERp4D3xuVggN7Y7Zmy0ykJSmyfMk3UYlxRYGLNe5yuVsqsZj+rSpSyGAP7x55itqErUsmqiT8h5NFh0o2sVLKAeyDXid0Z7DpC1OR2RpvPyiqVo6Mexd4PB4mfLJlsB6Octm8P1aMlNQQohb5nIINwQagxucPtRkgC+6NHh9gyQApcmWZigColIJJN3ex+UdPT5FBvY5uug5VueRpkklgDyqfKLWR0Oxa6pkr8VMn/kY9SSAkfdoSnSgHl+kJMWpXeLWsSxjped+yPPWLyzB7N/h5PUvLP+6Sz5gQtzubNFmv+Gacpyz1Z3o6GT5BzzflGqlk6P4j3sYUKLXPv8mEUeaRbtxMIP4bYjOAVy8uqnVT+0pBJ4D2QRiv4Xzn+7myyN6syT5DMPbG1TMLV+rXDWrDyvx9nvaHfkO3E8+X/DfFC3Vq8Fgf8gIiX/DzGi0oHwmS/iRHo6pw46ajwLfPjDhNrc/mZ+ekT35DtI8uxHQvGpocLNVxSM480EsIH/lbGOwws7/5r+UevfbctQT+b3Vhw2k1XHn8+PjFvyH4I7SPI/5Oxv8A6038hfkGhquiuLTfDzh/pq+Aj19O1H5by1uMSf4ifRyg+fKkT+S/BHaXk8WOwpwvKmD/AE1/KGr2XMF0TB4pI94j3H/EqGrHxrTf7YF/xFTsSeIoR5iJXU/BHa+TxGZs6Z6q28FRGrCqFcqgfBvKPcVbUr3i9tWrvDtzgde0Tqfh9Wh+R8DtfJ5fhNrbQlJGRU/LpmQVj/ckxsujXSDEz+ziMOUMH62qE6M6VC58ouzjy3eJ4ObbnHhA+I2ipTsrKCKhgXqD3i5Fd0ZSnq9i6jXuSTl6UPFt2jwkCqnn8PMn9d0dFKLAE6esBwg1IqB2RdyoqLZQxJL/AAiaZMukLS9A2XUhwHNzq3GIZs3OMuZSf6WB5Eu0Q7OmFKSDL6tiWdWc3qtRFyS51hRWyww0yZuCeLAMdT4RcbNQWGdWYxmFTzlMxyQwVxahevCCtn7eCjSMsjrY3xRvc1i8IlQqkeavgYaJKQCCwG7Mfi8QYXHUgtWNDUjKka2zObU6NpmJypWzFwopqmtWNHpBmz5aJQyyhQeZ4qOpifGT3gfC053hwaam+S0lYh7wJtXE5Uq1YEwoO6Kva+DUpCgpZDpUAE3LjebREnZVVZ5tLkGcoqPdcknedw+JghUgi1vdFhNQEJASOyNPlCYTDmYoAa/Tws6r0q2F9G9mlSs5ZkkXsVaDlfyjXpmcaxWyEgICEhkp0vXf5xKnF2SCx+Ft0dEY0jzcuTXKwrOeLc+A1iMr4n64wisQWuoUahy/8axGnEEJqTR6qL89SecWMwhM8U0+tYaJzVZt3D5QMMUwv518KmusKJ5NjpEAmVMoC/LwiNWIOsQqxIp7/oRDOxbUDDfe1bUoXiQFGfEasSfd9GIDiToNP3iIYoqoB4/XnABQxJ1hhxB5DxNHiITiTQakEcf2aGqrVJ8hTlEAIkz1EmgAD1JPu00iROKart4wFMCtW/bw+rR0pDVUKjUnduiQWczEFmUz3BND+sNGL1JYgUp3jpAcw6n9OURZ/Zu98QA4bR+mhVYgqqA++rU36v7IrJs8hIY3t+7GB8MQjMQVOokrDuHFzV/ZuiQXBxKXJUHd6OU8+Ap5QMpt9ORaBJs2qc2+mvJmtDk5NUsbv+xiL8CgiYUNcu9GceOsdA8+ZuBa+m/5x0S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6" name="Picture 4" descr="http://illuzi.ru/files/images/heine53.previ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071810"/>
            <a:ext cx="5332581" cy="3786190"/>
          </a:xfrm>
          <a:prstGeom prst="rect">
            <a:avLst/>
          </a:prstGeom>
          <a:noFill/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94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151</TotalTime>
  <Words>120</Words>
  <Application>Microsoft Office PowerPoint</Application>
  <PresentationFormat>On-screen Show (4:3)</PresentationFormat>
  <Paragraphs>38</Paragraphs>
  <Slides>18</Slides>
  <Notes>0</Notes>
  <HiddenSlides>0</HiddenSlides>
  <MMClips>18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Изящная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Тарас</dc:creator>
  <cp:lastModifiedBy>MX</cp:lastModifiedBy>
  <cp:revision>27</cp:revision>
  <dcterms:created xsi:type="dcterms:W3CDTF">2014-01-20T18:04:20Z</dcterms:created>
  <dcterms:modified xsi:type="dcterms:W3CDTF">2014-05-18T22:22:08Z</dcterms:modified>
</cp:coreProperties>
</file>