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7" r:id="rId3"/>
    <p:sldId id="268" r:id="rId4"/>
    <p:sldId id="270" r:id="rId5"/>
    <p:sldId id="272" r:id="rId6"/>
    <p:sldId id="273" r:id="rId7"/>
    <p:sldId id="275" r:id="rId8"/>
    <p:sldId id="277" r:id="rId9"/>
    <p:sldId id="279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3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ru-RU" smtClean="0"/>
              <a:t>18.05.2014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ru-RU" smtClean="0"/>
              <a:t>18.05.2014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11138452" cy="3083767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PHRASAL VERBS</a:t>
            </a:r>
            <a:b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</a:br>
            <a:r>
              <a:rPr lang="en-US" sz="2800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unit 24</a:t>
            </a:r>
            <a:endParaRPr lang="ru-RU" sz="2800" b="1" i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009321"/>
            <a:ext cx="8229600" cy="1451113"/>
          </a:xfrm>
        </p:spPr>
        <p:txBody>
          <a:bodyPr/>
          <a:lstStyle/>
          <a:p>
            <a:pPr marL="0" indent="0" algn="l">
              <a:spcBef>
                <a:spcPts val="12"/>
              </a:spcBef>
              <a:buNone/>
            </a:pPr>
            <a:r>
              <a:rPr lang="en-US" dirty="0" smtClean="0">
                <a:solidFill>
                  <a:srgbClr val="07CB98"/>
                </a:solidFill>
              </a:rPr>
              <a:t>LE – 22</a:t>
            </a:r>
          </a:p>
          <a:p>
            <a:pPr marL="0" indent="0" algn="l">
              <a:spcBef>
                <a:spcPts val="12"/>
              </a:spcBef>
              <a:buNone/>
            </a:pPr>
            <a:r>
              <a:rPr lang="en-US" dirty="0" smtClean="0">
                <a:solidFill>
                  <a:srgbClr val="07CB98"/>
                </a:solidFill>
              </a:rPr>
              <a:t>Alina Pankova</a:t>
            </a:r>
            <a:endParaRPr lang="ru-RU" sz="2400" b="0" i="0" dirty="0">
              <a:solidFill>
                <a:srgbClr val="07CB98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38">
        <p:fade/>
      </p:transition>
    </mc:Choice>
    <mc:Fallback>
      <p:transition spd="med" advTm="2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 UP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622430"/>
            <a:ext cx="6737721" cy="12426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pay someone what one owes; to pay one one's share of something.</a:t>
            </a:r>
            <a:endParaRPr lang="ru-RU" dirty="0"/>
          </a:p>
        </p:txBody>
      </p:sp>
      <p:pic>
        <p:nvPicPr>
          <p:cNvPr id="8194" name="Picture 2" descr="C:\Users\Пользователь\Desktop\flint hills.fron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80" y="176551"/>
            <a:ext cx="4351366" cy="64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settle_up_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0"/>
            <a:ext cx="3530600" cy="23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4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687">
        <p:fade/>
      </p:transition>
    </mc:Choice>
    <mc:Fallback>
      <p:transition spd="med" advTm="116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SHAVE OFF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4677508"/>
            <a:ext cx="8229600" cy="19343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cut hair from part of your body using a razor or a shaver</a:t>
            </a:r>
            <a:endParaRPr lang="ru-RU" dirty="0"/>
          </a:p>
        </p:txBody>
      </p:sp>
      <p:pic>
        <p:nvPicPr>
          <p:cNvPr id="9218" name="Picture 2" descr="C:\Users\Пользователь\Desktop\rapa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71" y="282576"/>
            <a:ext cx="4296464" cy="36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12">
        <p:fade/>
      </p:transition>
    </mc:Choice>
    <mc:Fallback>
      <p:transition spd="med" advTm="4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 AROUND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go to several stores before you decide what particular thing to buy</a:t>
            </a:r>
            <a:endParaRPr lang="ru-RU" dirty="0"/>
          </a:p>
        </p:txBody>
      </p:sp>
      <p:pic>
        <p:nvPicPr>
          <p:cNvPr id="10242" name="Picture 2" descr="C:\Users\Пользователь\Desktop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530225"/>
            <a:ext cx="4343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25">
        <p:fade/>
      </p:transition>
    </mc:Choice>
    <mc:Fallback>
      <p:transition spd="med" advTm="45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ASIDE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856891"/>
            <a:ext cx="8229600" cy="14888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reserve for a special purpose; put to one 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discard, dismiss, or quash</a:t>
            </a:r>
            <a:endParaRPr lang="ru-RU" dirty="0"/>
          </a:p>
        </p:txBody>
      </p:sp>
      <p:pic>
        <p:nvPicPr>
          <p:cNvPr id="11266" name="Picture 2" descr="C:\Users\Пользователь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74" y="299691"/>
            <a:ext cx="6581389" cy="309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628">
        <p:fade/>
      </p:transition>
    </mc:Choice>
    <mc:Fallback>
      <p:transition spd="med" advTm="13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IN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990108"/>
            <a:ext cx="8229600" cy="16369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become established  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blow or (of current) to move towards shore</a:t>
            </a:r>
            <a:endParaRPr lang="ru-RU" dirty="0"/>
          </a:p>
        </p:txBody>
      </p:sp>
      <p:pic>
        <p:nvPicPr>
          <p:cNvPr id="12290" name="Picture 2" descr="C:\Users\Пользователь\Desktop\the-most-popular-tv-show-set-in-every-st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27" y="240434"/>
            <a:ext cx="5299364" cy="39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5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399">
        <p:fade/>
      </p:transition>
    </mc:Choice>
    <mc:Fallback>
      <p:transition spd="med" advTm="123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DOWN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7" y="3821722"/>
            <a:ext cx="8824429" cy="25556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(British) to allow (passengers) to alight from a bus, taxi,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snub; </a:t>
            </a:r>
            <a:r>
              <a:rPr lang="en-US" dirty="0" smtClean="0"/>
              <a:t>dismiss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judge, consider, or regard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write down or record</a:t>
            </a:r>
            <a:endParaRPr lang="ru-RU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8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744">
        <p:fade/>
      </p:transition>
    </mc:Choice>
    <mc:Fallback>
      <p:transition spd="med" advTm="10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OFF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997568"/>
            <a:ext cx="8229600" cy="20163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embark on a </a:t>
            </a:r>
            <a:r>
              <a:rPr lang="en-US" dirty="0" smtClean="0"/>
              <a:t>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cause to explode</a:t>
            </a:r>
            <a:endParaRPr lang="ru-RU" dirty="0"/>
          </a:p>
        </p:txBody>
      </p:sp>
      <p:pic>
        <p:nvPicPr>
          <p:cNvPr id="13314" name="Picture 2" descr="C:\Users\Пользователь\Desktop\Disasterman-Set-Off-a-Bomb--86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41" y="467484"/>
            <a:ext cx="5466079" cy="42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65">
        <p:fade/>
      </p:transition>
    </mc:Choice>
    <mc:Fallback>
      <p:transition spd="med" advTm="4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OUT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810000"/>
            <a:ext cx="8229600" cy="27900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begin or embark on an undertaking, </a:t>
            </a:r>
            <a:r>
              <a:rPr lang="en-US" dirty="0" err="1"/>
              <a:t>esp</a:t>
            </a:r>
            <a:r>
              <a:rPr lang="en-US" dirty="0"/>
              <a:t> a </a:t>
            </a:r>
            <a:r>
              <a:rPr lang="en-US" dirty="0" smtClean="0"/>
              <a:t>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give a full account of; explain </a:t>
            </a:r>
            <a:r>
              <a:rPr lang="en-US" dirty="0" smtClean="0"/>
              <a:t>exactly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plan or lay out </a:t>
            </a:r>
            <a:endParaRPr lang="ru-RU" dirty="0"/>
          </a:p>
        </p:txBody>
      </p:sp>
      <p:pic>
        <p:nvPicPr>
          <p:cNvPr id="14338" name="Picture 2" descr="C:\Users\Пользователь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88" y="196298"/>
            <a:ext cx="4177416" cy="348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61">
        <p:fade/>
      </p:transition>
    </mc:Choice>
    <mc:Fallback>
      <p:transition spd="med" advTm="115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UP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3985846"/>
            <a:ext cx="8229600" cy="21922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 smtClean="0"/>
              <a:t>establish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cause (a person) to be blamed, accused,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build or construct</a:t>
            </a:r>
            <a:endParaRPr lang="ru-RU" dirty="0"/>
          </a:p>
        </p:txBody>
      </p:sp>
      <p:pic>
        <p:nvPicPr>
          <p:cNvPr id="15362" name="Picture 2" descr="C:\Users\Пользователь\Desktop\загруженное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"/>
          <a:stretch/>
        </p:blipFill>
        <p:spPr bwMode="auto">
          <a:xfrm>
            <a:off x="7673009" y="235779"/>
            <a:ext cx="4077599" cy="471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11">
        <p:fade/>
      </p:transition>
    </mc:Choice>
    <mc:Fallback>
      <p:transition spd="med" advTm="6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 DOWN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930" y="4278922"/>
            <a:ext cx="7235687" cy="25790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adopt an orderly and routine way of life, take up a permanent post,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esp</a:t>
            </a:r>
            <a:r>
              <a:rPr lang="en-US" dirty="0"/>
              <a:t> after </a:t>
            </a:r>
            <a:r>
              <a:rPr lang="en-US" dirty="0" smtClean="0"/>
              <a:t>marriage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make or become quiet and orderly</a:t>
            </a:r>
            <a:endParaRPr lang="ru-RU" dirty="0"/>
          </a:p>
        </p:txBody>
      </p:sp>
      <p:pic>
        <p:nvPicPr>
          <p:cNvPr id="16387" name="Picture 3" descr="C:\Users\Пользователь\Desktop\keep-calm-and-settle-down-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79" y="283956"/>
            <a:ext cx="4561469" cy="532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32">
        <p:fade/>
      </p:transition>
    </mc:Choice>
    <mc:Fallback>
      <p:transition spd="med" advTm="10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65175"/>
            <a:ext cx="8229600" cy="4189593"/>
          </a:xfrm>
        </p:spPr>
        <p:txBody>
          <a:bodyPr/>
          <a:lstStyle/>
          <a:p>
            <a:r>
              <a:rPr lang="en-US" b="1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 ON</a:t>
            </a:r>
            <a:endParaRPr lang="ru-RU" b="1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4747846"/>
            <a:ext cx="8229600" cy="19460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make a decision or come to an agreement about something</a:t>
            </a:r>
            <a:endParaRPr lang="ru-RU" dirty="0"/>
          </a:p>
        </p:txBody>
      </p:sp>
      <p:pic>
        <p:nvPicPr>
          <p:cNvPr id="7170" name="Picture 2" descr="C:\Users\Пользователь\Desktop\quote-a-woman-s-love-is-like-the-morning-dew-it-s-just-as-likely-to-settle-on-a-horse-turd-as-a-rose-larry-mcmurtry-2522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14" y="597877"/>
            <a:ext cx="4744090" cy="22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resized_y-u-no-meme-generator-credit-card-bills-y-u-no-settle-on-your-own-6c4a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7" y="129565"/>
            <a:ext cx="4384431" cy="43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789">
        <p:fade/>
      </p:transition>
    </mc:Choice>
    <mc:Fallback>
      <p:transition spd="med" advTm="13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030981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TS103030981</Template>
  <TotalTime>0</TotalTime>
  <Words>228</Words>
  <Application>Microsoft Office PowerPoint</Application>
  <PresentationFormat>Custom</PresentationFormat>
  <Paragraphs>36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TS103030981</vt:lpstr>
      <vt:lpstr>PHRASAL VERBS unit 24</vt:lpstr>
      <vt:lpstr>SET ASIDE</vt:lpstr>
      <vt:lpstr>SET IN</vt:lpstr>
      <vt:lpstr>SET DOWN</vt:lpstr>
      <vt:lpstr>SET OFF</vt:lpstr>
      <vt:lpstr>SET OUT</vt:lpstr>
      <vt:lpstr>SET UP</vt:lpstr>
      <vt:lpstr>SETTLE DOWN</vt:lpstr>
      <vt:lpstr>SETTLE ON</vt:lpstr>
      <vt:lpstr>SETTLE UP</vt:lpstr>
      <vt:lpstr>SHAVE OFF</vt:lpstr>
      <vt:lpstr>SHOP AROUND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2014-01-24T12:04:01Z</dcterms:created>
  <dcterms:modified xsi:type="dcterms:W3CDTF">2014-05-18T21:52:58Z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