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3D1C07-F113-4760-80CB-90358AD8B6B4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A95492-33E9-400B-BF6B-B6637FC6A90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av"/><Relationship Id="rId7" Type="http://schemas.openxmlformats.org/officeDocument/2006/relationships/image" Target="../media/image15.jpeg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2" Type="http://schemas.microsoft.com/office/2007/relationships/media" Target="../media/media14.wav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2" Type="http://schemas.microsoft.com/office/2007/relationships/media" Target="../media/media15.wav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av"/><Relationship Id="rId2" Type="http://schemas.microsoft.com/office/2007/relationships/media" Target="../media/media16.wav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av"/><Relationship Id="rId2" Type="http://schemas.microsoft.com/office/2007/relationships/media" Target="../media/media17.wav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2" Type="http://schemas.microsoft.com/office/2007/relationships/media" Target="../media/media18.wav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av"/><Relationship Id="rId7" Type="http://schemas.openxmlformats.org/officeDocument/2006/relationships/image" Target="../media/image2.png"/><Relationship Id="rId2" Type="http://schemas.microsoft.com/office/2007/relationships/media" Target="../media/media19.wav"/><Relationship Id="rId1" Type="http://schemas.openxmlformats.org/officeDocument/2006/relationships/tags" Target="../tags/tag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av"/><Relationship Id="rId2" Type="http://schemas.microsoft.com/office/2007/relationships/media" Target="../media/media20.wav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Phrasal verbs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Unit 25</a:t>
            </a:r>
          </a:p>
          <a:p>
            <a:endParaRPr lang="ru-RU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"/>
    </mc:Choice>
    <mc:Fallback>
      <p:transition spd="slow" advTm="1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sign 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р</a:t>
            </a:r>
            <a:r>
              <a:rPr lang="uk-UA" b="1" u="sng" dirty="0" smtClean="0"/>
              <a:t>еєструвати в комп</a:t>
            </a:r>
            <a:r>
              <a:rPr lang="en-US" b="1" u="sng" dirty="0" smtClean="0"/>
              <a:t>’</a:t>
            </a:r>
            <a:r>
              <a:rPr lang="uk-UA" b="1" u="sng" dirty="0" smtClean="0"/>
              <a:t>ютері</a:t>
            </a:r>
            <a:r>
              <a:rPr lang="uk-UA" b="1" u="sng" dirty="0"/>
              <a:t> </a:t>
            </a:r>
            <a:endParaRPr lang="uk-UA" b="1" u="sng" dirty="0" smtClean="0"/>
          </a:p>
          <a:p>
            <a:pPr>
              <a:buNone/>
            </a:pPr>
            <a:r>
              <a:rPr lang="en-US" dirty="0" smtClean="0"/>
              <a:t>I signed in and started chatting online.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KYPE Login Screen 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2928934"/>
            <a:ext cx="5000660" cy="354268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25"/>
    </mc:Choice>
    <mc:Fallback>
      <p:transition spd="slow" advTm="11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sign out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в</a:t>
            </a:r>
            <a:r>
              <a:rPr lang="uk-UA" b="1" u="sng" dirty="0" smtClean="0"/>
              <a:t>иходити з програми </a:t>
            </a:r>
          </a:p>
          <a:p>
            <a:pPr>
              <a:buNone/>
            </a:pPr>
            <a:r>
              <a:rPr lang="en-US" dirty="0" smtClean="0"/>
              <a:t>I signed out and then shut the computer down.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ignOut-From-Gm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071810"/>
            <a:ext cx="5937257" cy="314325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8"/>
    </mc:Choice>
    <mc:Fallback>
      <p:transition spd="slow" advTm="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sign 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u="sng" dirty="0" smtClean="0"/>
              <a:t>реєструвати в комп</a:t>
            </a:r>
            <a:r>
              <a:rPr lang="en-US" sz="2400" b="1" u="sng" dirty="0" smtClean="0"/>
              <a:t>’</a:t>
            </a:r>
            <a:r>
              <a:rPr lang="uk-UA" sz="2400" b="1" u="sng" dirty="0" smtClean="0"/>
              <a:t>ютері для роботи в програмі.</a:t>
            </a:r>
          </a:p>
          <a:p>
            <a:pPr>
              <a:buNone/>
            </a:pPr>
            <a:r>
              <a:rPr lang="en-US" sz="2400" dirty="0" smtClean="0"/>
              <a:t>I signed up for Hotmail.</a:t>
            </a:r>
            <a:endParaRPr lang="ru-RU" sz="2400" dirty="0" smtClean="0"/>
          </a:p>
          <a:p>
            <a:r>
              <a:rPr lang="uk-UA" sz="2400" b="1" u="sng" dirty="0"/>
              <a:t>з</a:t>
            </a:r>
            <a:r>
              <a:rPr lang="uk-UA" sz="2400" b="1" u="sng" dirty="0" smtClean="0"/>
              <a:t>аписуватися</a:t>
            </a:r>
            <a:endParaRPr lang="en-US" sz="2400" b="1" u="sng" dirty="0" smtClean="0"/>
          </a:p>
          <a:p>
            <a:pPr>
              <a:buNone/>
            </a:pPr>
            <a:r>
              <a:rPr lang="en-US" sz="2400" dirty="0" smtClean="0"/>
              <a:t>I’ve signed up as a volunteer.</a:t>
            </a:r>
            <a:endParaRPr lang="uk-UA" sz="2400" dirty="0"/>
          </a:p>
          <a:p>
            <a:r>
              <a:rPr lang="uk-UA" sz="2400" b="1" u="sng" dirty="0"/>
              <a:t>п</a:t>
            </a:r>
            <a:r>
              <a:rPr lang="uk-UA" sz="2400" b="1" u="sng" dirty="0" smtClean="0"/>
              <a:t>ередплачувати</a:t>
            </a:r>
            <a:endParaRPr lang="en-US" sz="2400" b="1" u="sng" dirty="0" smtClean="0"/>
          </a:p>
          <a:p>
            <a:pPr>
              <a:buNone/>
            </a:pPr>
            <a:r>
              <a:rPr lang="en-US" sz="2400" dirty="0" smtClean="0"/>
              <a:t>I’ve signed up for the magazine.</a:t>
            </a:r>
            <a:endParaRPr lang="uk-UA" sz="24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4" name="Рисунок 3" descr="sign_up_today_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143116"/>
            <a:ext cx="3857652" cy="1964545"/>
          </a:xfrm>
          <a:prstGeom prst="rect">
            <a:avLst/>
          </a:prstGeom>
        </p:spPr>
      </p:pic>
      <p:pic>
        <p:nvPicPr>
          <p:cNvPr id="5" name="Рисунок 4" descr="volunteer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02" y="4761829"/>
            <a:ext cx="5072098" cy="2096171"/>
          </a:xfrm>
          <a:prstGeom prst="rect">
            <a:avLst/>
          </a:prstGeom>
        </p:spPr>
      </p:pic>
      <p:pic>
        <p:nvPicPr>
          <p:cNvPr id="6" name="Рисунок 5" descr="журналы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592010"/>
            <a:ext cx="3171990" cy="226599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0"/>
    </mc:Choice>
    <mc:Fallback>
      <p:transition spd="slow" advTm="21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size up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о</a:t>
            </a:r>
            <a:r>
              <a:rPr lang="uk-UA" b="1" u="sng" dirty="0" smtClean="0"/>
              <a:t>цінити</a:t>
            </a:r>
          </a:p>
          <a:p>
            <a:pPr marL="0" indent="0">
              <a:buNone/>
            </a:pPr>
            <a:r>
              <a:rPr lang="en-US" dirty="0" smtClean="0"/>
              <a:t>The door staff sized up everyone entering the club.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n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788" y="2928934"/>
            <a:ext cx="5662608" cy="34290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0"/>
    </mc:Choice>
    <mc:Fallback>
      <p:transition spd="slow" advTm="11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slip out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в</a:t>
            </a:r>
            <a:r>
              <a:rPr lang="uk-UA" b="1" u="sng" dirty="0" smtClean="0"/>
              <a:t>ислизнути</a:t>
            </a:r>
          </a:p>
          <a:p>
            <a:pPr marL="0" indent="0">
              <a:buNone/>
            </a:pPr>
            <a:r>
              <a:rPr lang="en-US" dirty="0" smtClean="0"/>
              <a:t>The party was really dull, so we slipped out and went to the pub instead.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Золушка-бежит-незадолго-д_4a716d549d314-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286124"/>
            <a:ext cx="4011958" cy="321471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3"/>
    </mc:Choice>
    <mc:Fallback>
      <p:transition spd="slow" advTm="10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slow down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Уповільнити хід, темп </a:t>
            </a:r>
          </a:p>
          <a:p>
            <a:pPr marL="0" indent="0">
              <a:buNone/>
            </a:pPr>
            <a:r>
              <a:rPr lang="en-US" dirty="0" smtClean="0"/>
              <a:t>The car slowed down when they saw the police.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E_325_SlowDown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143248"/>
            <a:ext cx="8262708" cy="257176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3"/>
    </mc:Choice>
    <mc:Fallback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smash down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в</a:t>
            </a:r>
            <a:r>
              <a:rPr lang="uk-UA" b="1" u="sng" dirty="0" smtClean="0"/>
              <a:t>ибити</a:t>
            </a:r>
          </a:p>
          <a:p>
            <a:pPr marL="0" indent="0">
              <a:buNone/>
            </a:pPr>
            <a:r>
              <a:rPr lang="en-US" dirty="0" smtClean="0"/>
              <a:t>The police smashed the door down to get into the house.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116788.jpg.7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3286124"/>
            <a:ext cx="4757748" cy="317183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3"/>
    </mc:Choice>
    <mc:Fallback>
      <p:transition spd="slow" advTm="7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sort out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в</a:t>
            </a:r>
            <a:r>
              <a:rPr lang="uk-UA" b="1" u="sng" dirty="0" smtClean="0"/>
              <a:t>ирішувати</a:t>
            </a:r>
          </a:p>
          <a:p>
            <a:pPr>
              <a:buNone/>
            </a:pPr>
            <a:r>
              <a:rPr lang="en-US" dirty="0" smtClean="0"/>
              <a:t>Has the film sorted out its tax problems yet?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ort-out-probl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928934"/>
            <a:ext cx="5214974" cy="358094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5"/>
    </mc:Choice>
    <mc:Fallback>
      <p:transition spd="slow" advTm="1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sober 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п</a:t>
            </a:r>
            <a:r>
              <a:rPr lang="uk-UA" b="1" u="sng" dirty="0" smtClean="0"/>
              <a:t>ротверезіти</a:t>
            </a:r>
          </a:p>
          <a:p>
            <a:pPr marL="0" indent="0">
              <a:buNone/>
            </a:pPr>
            <a:r>
              <a:rPr lang="en-US" dirty="0" smtClean="0"/>
              <a:t>Jack sobered up a bit when we left the pub and walked home.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0sposob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3500438"/>
            <a:ext cx="5214974" cy="294646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0"/>
    </mc:Choice>
    <mc:Fallback>
      <p:transition spd="slow" advTm="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split 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u="sng" dirty="0" smtClean="0"/>
              <a:t>розділити</a:t>
            </a:r>
          </a:p>
          <a:p>
            <a:pPr>
              <a:buNone/>
            </a:pPr>
            <a:r>
              <a:rPr lang="en-US" sz="2400" dirty="0" smtClean="0"/>
              <a:t>The teacher split the class up into groups of four.</a:t>
            </a:r>
            <a:endParaRPr lang="ru-RU" sz="2400" dirty="0" smtClean="0"/>
          </a:p>
          <a:p>
            <a:r>
              <a:rPr lang="uk-UA" sz="2400" b="1" u="sng" dirty="0" smtClean="0"/>
              <a:t>розходитися</a:t>
            </a:r>
          </a:p>
          <a:p>
            <a:pPr>
              <a:buNone/>
            </a:pPr>
            <a:r>
              <a:rPr lang="en-US" sz="2400" dirty="0" smtClean="0"/>
              <a:t>My parents split up when I was seven.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4" name="Рисунок 3" descr="38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3" y="3446288"/>
            <a:ext cx="3929090" cy="2944981"/>
          </a:xfrm>
          <a:prstGeom prst="rect">
            <a:avLst/>
          </a:prstGeom>
        </p:spPr>
      </p:pic>
      <p:pic>
        <p:nvPicPr>
          <p:cNvPr id="8" name="Рисунок 7" descr="razv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643314"/>
            <a:ext cx="4143404" cy="276226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72"/>
    </mc:Choice>
    <mc:Fallback>
      <p:transition spd="slow" advTm="13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show around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показати</a:t>
            </a:r>
          </a:p>
          <a:p>
            <a:r>
              <a:rPr lang="uk-UA" b="1" u="sng" dirty="0"/>
              <a:t>п</a:t>
            </a:r>
            <a:r>
              <a:rPr lang="uk-UA" b="1" u="sng" dirty="0" smtClean="0"/>
              <a:t>ровести по </a:t>
            </a:r>
          </a:p>
          <a:p>
            <a:pPr marL="1798638" indent="-1798638">
              <a:buNone/>
            </a:pPr>
            <a:r>
              <a:rPr lang="en-US" dirty="0" smtClean="0"/>
              <a:t>The guide showed us around the city.</a:t>
            </a:r>
          </a:p>
          <a:p>
            <a:pPr>
              <a:buNone/>
            </a:pPr>
            <a:endParaRPr lang="uk-UA" dirty="0"/>
          </a:p>
          <a:p>
            <a:endParaRPr lang="uk-UA" dirty="0" smtClean="0"/>
          </a:p>
        </p:txBody>
      </p:sp>
      <p:pic>
        <p:nvPicPr>
          <p:cNvPr id="4" name="Рисунок 3" descr="img_21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429000"/>
            <a:ext cx="4095746" cy="307181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3"/>
    </mc:Choice>
    <mc:Fallback>
      <p:transition spd="slow" advTm="10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squeeze 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втиснутися</a:t>
            </a:r>
            <a:endParaRPr lang="uk-UA" b="1" u="sng" dirty="0" smtClean="0"/>
          </a:p>
          <a:p>
            <a:pPr marL="0" indent="0">
              <a:buNone/>
            </a:pPr>
            <a:r>
              <a:rPr lang="en-US" dirty="0" smtClean="0"/>
              <a:t>Four of us had to squeeze up in the back of the car.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1138661943397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857496"/>
            <a:ext cx="4888570" cy="35365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8"/>
    </mc:Choice>
    <mc:Fallback>
      <p:transition spd="slow" advTm="1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show off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напускати туману</a:t>
            </a:r>
          </a:p>
          <a:p>
            <a:r>
              <a:rPr lang="uk-UA" b="1" u="sng" dirty="0" smtClean="0"/>
              <a:t>хизуватися</a:t>
            </a:r>
          </a:p>
          <a:p>
            <a:pPr>
              <a:buNone/>
            </a:pPr>
            <a:r>
              <a:rPr lang="en-US" dirty="0" smtClean="0"/>
              <a:t>He likes to show off.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1309521992_brag_ki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857496"/>
            <a:ext cx="4243532" cy="325279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5"/>
    </mc:Choice>
    <mc:Fallback>
      <p:transition spd="slow" advTm="1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show up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з</a:t>
            </a:r>
            <a:r>
              <a:rPr lang="en-US" b="1" u="sng" dirty="0" smtClean="0"/>
              <a:t>’</a:t>
            </a:r>
            <a:r>
              <a:rPr lang="uk-UA" b="1" u="sng" dirty="0" smtClean="0"/>
              <a:t>явитися</a:t>
            </a:r>
          </a:p>
          <a:p>
            <a:pPr marL="90488" indent="-90488">
              <a:buNone/>
            </a:pPr>
            <a:r>
              <a:rPr lang="en-US" dirty="0" smtClean="0"/>
              <a:t>The boss was very upset when you didn’t show up for meeting. </a:t>
            </a:r>
          </a:p>
          <a:p>
            <a:pPr marL="90488" indent="-90488"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pid-hEi0s2pleg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000372"/>
            <a:ext cx="4873008" cy="342885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84"/>
    </mc:Choice>
    <mc:Fallback>
      <p:transition spd="slow" advTm="10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shut away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ув</a:t>
            </a:r>
            <a:r>
              <a:rPr lang="en-US" b="1" u="sng" dirty="0" smtClean="0"/>
              <a:t>’</a:t>
            </a:r>
            <a:r>
              <a:rPr lang="uk-UA" b="1" u="sng" dirty="0" smtClean="0"/>
              <a:t>язнити</a:t>
            </a:r>
            <a:r>
              <a:rPr lang="uk-UA" b="1" u="sng" dirty="0"/>
              <a:t> </a:t>
            </a:r>
            <a:r>
              <a:rPr lang="uk-UA" b="1" u="sng" dirty="0" smtClean="0"/>
              <a:t>( у психіатричних лікарнях)</a:t>
            </a:r>
          </a:p>
          <a:p>
            <a:pPr marL="0" indent="0">
              <a:buNone/>
            </a:pPr>
            <a:r>
              <a:rPr lang="en-US" dirty="0" smtClean="0"/>
              <a:t>Many people have been shut away in psychiatric hospitals for disagreeing with the government.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BtNVSS9S8t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357562"/>
            <a:ext cx="3500438" cy="32861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20"/>
    </mc:Choice>
    <mc:Fallback>
      <p:transition spd="slow" advTm="15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shut down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з</a:t>
            </a:r>
            <a:r>
              <a:rPr lang="uk-UA" b="1" u="sng" dirty="0" smtClean="0"/>
              <a:t>акривати</a:t>
            </a:r>
          </a:p>
          <a:p>
            <a:pPr marL="0" indent="0">
              <a:buNone/>
            </a:pPr>
            <a:r>
              <a:rPr lang="en-US" dirty="0" smtClean="0"/>
              <a:t>The shop shut down when the out-of-town supermarket opened.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store_clos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188" y="3071810"/>
            <a:ext cx="3840952" cy="32861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38"/>
    </mc:Choice>
    <mc:Fallback>
      <p:transition spd="slow" advTm="11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shut off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п</a:t>
            </a:r>
            <a:r>
              <a:rPr lang="uk-UA" b="1" u="sng" dirty="0" smtClean="0"/>
              <a:t>ерекривати</a:t>
            </a:r>
          </a:p>
          <a:p>
            <a:pPr marL="0" indent="0">
              <a:buNone/>
            </a:pPr>
            <a:r>
              <a:rPr lang="en-US" dirty="0" smtClean="0"/>
              <a:t>They shut the water off while they did the repairs.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291622035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000372"/>
            <a:ext cx="3629026" cy="347038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18"/>
    </mc:Choice>
    <mc:Fallback>
      <p:transition spd="slow" advTm="1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shut up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с</a:t>
            </a:r>
            <a:r>
              <a:rPr lang="uk-UA" b="1" u="sng" dirty="0" smtClean="0"/>
              <a:t>тулити пельку</a:t>
            </a:r>
          </a:p>
          <a:p>
            <a:r>
              <a:rPr lang="uk-UA" b="1" u="sng" dirty="0"/>
              <a:t>з</a:t>
            </a:r>
            <a:r>
              <a:rPr lang="uk-UA" b="1" u="sng" dirty="0" smtClean="0"/>
              <a:t>амовкнути </a:t>
            </a:r>
          </a:p>
          <a:p>
            <a:pPr>
              <a:buNone/>
            </a:pPr>
            <a:r>
              <a:rPr lang="en-US" dirty="0" smtClean="0"/>
              <a:t>He told us to shut up and start working.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paKlOmHx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429000"/>
            <a:ext cx="5121284" cy="306937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1"/>
    </mc:Choice>
    <mc:Fallback>
      <p:transition spd="slow" advTm="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sign for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п</a:t>
            </a:r>
            <a:r>
              <a:rPr lang="uk-UA" b="1" u="sng" dirty="0" smtClean="0"/>
              <a:t>ідписувати за </a:t>
            </a:r>
          </a:p>
          <a:p>
            <a:pPr marL="0" indent="0">
              <a:buNone/>
            </a:pPr>
            <a:r>
              <a:rPr lang="en-US" dirty="0" smtClean="0"/>
              <a:t>My boss was out for the day, so I signed the letters for him.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lients_do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214686"/>
            <a:ext cx="5000628" cy="332463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24"/>
    </mc:Choice>
    <mc:Fallback>
      <p:transition spd="slow" advTm="10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3.9|3.4|1.3|3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2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5|2.7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351</Words>
  <Application>Microsoft Office PowerPoint</Application>
  <PresentationFormat>On-screen Show (4:3)</PresentationFormat>
  <Paragraphs>70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Изящная</vt:lpstr>
      <vt:lpstr>Phrasal verbs </vt:lpstr>
      <vt:lpstr>To show around </vt:lpstr>
      <vt:lpstr>To show off</vt:lpstr>
      <vt:lpstr>To show up </vt:lpstr>
      <vt:lpstr>To shut away </vt:lpstr>
      <vt:lpstr>To shut down</vt:lpstr>
      <vt:lpstr>To shut off</vt:lpstr>
      <vt:lpstr>To shut up</vt:lpstr>
      <vt:lpstr>To sign for</vt:lpstr>
      <vt:lpstr>To sign in</vt:lpstr>
      <vt:lpstr>To sign out</vt:lpstr>
      <vt:lpstr>To sign up</vt:lpstr>
      <vt:lpstr>To size up </vt:lpstr>
      <vt:lpstr>To slip out</vt:lpstr>
      <vt:lpstr>To slow down</vt:lpstr>
      <vt:lpstr>To smash down</vt:lpstr>
      <vt:lpstr>To sort out</vt:lpstr>
      <vt:lpstr>To sober up</vt:lpstr>
      <vt:lpstr>To split up</vt:lpstr>
      <vt:lpstr>To squeeze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</dc:title>
  <dc:creator>admin</dc:creator>
  <cp:lastModifiedBy>MX</cp:lastModifiedBy>
  <cp:revision>33</cp:revision>
  <dcterms:created xsi:type="dcterms:W3CDTF">2014-02-09T14:56:40Z</dcterms:created>
  <dcterms:modified xsi:type="dcterms:W3CDTF">2014-05-18T21:49:03Z</dcterms:modified>
</cp:coreProperties>
</file>