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4D4D4D"/>
    <a:srgbClr val="F8F200"/>
    <a:srgbClr val="3474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214290"/>
            <a:ext cx="8286808" cy="1714512"/>
          </a:xfrm>
          <a:prstGeom prst="rect">
            <a:avLst/>
          </a:prstGeom>
          <a:solidFill>
            <a:srgbClr val="1C1C1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Book Antiqua" pitchFamily="18" charset="0"/>
              </a:rPr>
              <a:t>Colour</a:t>
            </a:r>
            <a:r>
              <a:rPr lang="en-US" sz="8000" dirty="0" smtClean="0">
                <a:solidFill>
                  <a:schemeClr val="bg1"/>
                </a:solidFill>
                <a:latin typeface="Book Antiqua" pitchFamily="18" charset="0"/>
              </a:rPr>
              <a:t> Symbolism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pic>
        <p:nvPicPr>
          <p:cNvPr id="1026" name="Picture 2" descr="http://utro2.ru/uploads/posts/2013-04/1366647238_mens_clothing_spring_summer_2013_five_fashionable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0741">
            <a:off x="-261733" y="2371448"/>
            <a:ext cx="5430110" cy="4076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30" name="Picture 6" descr="http://2.bp.blogspot.com/-xtb3C66EtOE/UFTkdXS7aOI/AAAAAAAAA24/x7m9EVZQ3mA/s1600/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983">
            <a:off x="4342429" y="2499254"/>
            <a:ext cx="4714908" cy="44284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Book Antiqua" pitchFamily="18" charset="0"/>
              </a:rPr>
              <a:t>Victoria Beckham</a:t>
            </a:r>
            <a:endParaRPr lang="uk-UA" b="1" dirty="0">
              <a:solidFill>
                <a:schemeClr val="bg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public.starlook.ru/temp/article/moda/greydress/3.jpg"/>
          <p:cNvPicPr>
            <a:picLocks noChangeAspect="1" noChangeArrowheads="1"/>
          </p:cNvPicPr>
          <p:nvPr/>
        </p:nvPicPr>
        <p:blipFill>
          <a:blip r:embed="rId2" cstate="print"/>
          <a:srcRect l="3497" t="2098" r="2097" b="1398"/>
          <a:stretch>
            <a:fillRect/>
          </a:stretch>
        </p:blipFill>
        <p:spPr bwMode="auto">
          <a:xfrm rot="215626">
            <a:off x="214282" y="214290"/>
            <a:ext cx="1928826" cy="3286148"/>
          </a:xfrm>
          <a:prstGeom prst="rect">
            <a:avLst/>
          </a:prstGeom>
          <a:noFill/>
        </p:spPr>
      </p:pic>
      <p:pic>
        <p:nvPicPr>
          <p:cNvPr id="1030" name="Picture 6" descr="http://www.stylebistro.ru/img.php?t=ph&amp;n=KYv4LDXEY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43480">
            <a:off x="285720" y="3714751"/>
            <a:ext cx="1928826" cy="2999275"/>
          </a:xfrm>
          <a:prstGeom prst="rect">
            <a:avLst/>
          </a:prstGeom>
          <a:noFill/>
        </p:spPr>
      </p:pic>
      <p:pic>
        <p:nvPicPr>
          <p:cNvPr id="1032" name="Picture 8" descr="http://wannabemagazine.com/wp-content/uploads/2013/11/Victoria_Beckham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3480" y="224239"/>
            <a:ext cx="1747912" cy="2738395"/>
          </a:xfrm>
          <a:prstGeom prst="rect">
            <a:avLst/>
          </a:prstGeom>
          <a:noFill/>
        </p:spPr>
      </p:pic>
      <p:pic>
        <p:nvPicPr>
          <p:cNvPr id="1034" name="Picture 10" descr="http://i3.woman.ru/images/article/2/a/img_2ad1e60876dcb5b8477553a0b9b7ac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8034">
            <a:off x="6597523" y="3024150"/>
            <a:ext cx="1938542" cy="3786214"/>
          </a:xfrm>
          <a:prstGeom prst="rect">
            <a:avLst/>
          </a:prstGeom>
          <a:noFill/>
        </p:spPr>
      </p:pic>
      <p:pic>
        <p:nvPicPr>
          <p:cNvPr id="1036" name="Picture 12" descr="http://public.starlook.ru/temp/article/trend/09/0/1/2/3/022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786049" y="1432184"/>
            <a:ext cx="3357586" cy="5178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public.starlook.ru/temp/article/moda/blumarine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6630">
            <a:off x="97459" y="3304"/>
            <a:ext cx="1762117" cy="2643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472254" cy="1143000"/>
          </a:xfrm>
        </p:spPr>
        <p:txBody>
          <a:bodyPr/>
          <a:lstStyle/>
          <a:p>
            <a:r>
              <a:rPr lang="en-US" b="1" dirty="0" smtClean="0"/>
              <a:t> </a:t>
            </a:r>
            <a:r>
              <a:rPr lang="en-US" b="1" dirty="0" err="1" smtClean="0">
                <a:solidFill>
                  <a:srgbClr val="347457"/>
                </a:solidFill>
                <a:latin typeface="Book Antiqua" pitchFamily="18" charset="0"/>
              </a:rPr>
              <a:t>Doutzen</a:t>
            </a:r>
            <a:r>
              <a:rPr lang="en-US" b="1" dirty="0" smtClean="0">
                <a:solidFill>
                  <a:srgbClr val="347457"/>
                </a:solidFill>
                <a:latin typeface="Book Antiqua" pitchFamily="18" charset="0"/>
              </a:rPr>
              <a:t> </a:t>
            </a:r>
            <a:r>
              <a:rPr lang="en-US" b="1" dirty="0" err="1" smtClean="0">
                <a:solidFill>
                  <a:srgbClr val="347457"/>
                </a:solidFill>
                <a:latin typeface="Book Antiqua" pitchFamily="18" charset="0"/>
              </a:rPr>
              <a:t>Kroes</a:t>
            </a:r>
            <a:endParaRPr lang="uk-UA" b="1" dirty="0">
              <a:solidFill>
                <a:srgbClr val="347457"/>
              </a:solidFill>
              <a:latin typeface="Book Antiqua" pitchFamily="18" charset="0"/>
            </a:endParaRPr>
          </a:p>
        </p:txBody>
      </p:sp>
      <p:pic>
        <p:nvPicPr>
          <p:cNvPr id="16386" name="Picture 2" descr="http://www.glamour.ru/upload/iblock/aa4/da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4227">
            <a:off x="383" y="2663629"/>
            <a:ext cx="2619375" cy="3952876"/>
          </a:xfrm>
          <a:prstGeom prst="rect">
            <a:avLst/>
          </a:prstGeom>
          <a:noFill/>
        </p:spPr>
      </p:pic>
      <p:pic>
        <p:nvPicPr>
          <p:cNvPr id="16388" name="Picture 4" descr="http://i1204.photobucket.com/albums/bb416/anna121tofi/doutze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9625">
            <a:off x="6018733" y="-45152"/>
            <a:ext cx="2912026" cy="4848400"/>
          </a:xfrm>
          <a:prstGeom prst="rect">
            <a:avLst/>
          </a:prstGeom>
          <a:noFill/>
        </p:spPr>
      </p:pic>
      <p:pic>
        <p:nvPicPr>
          <p:cNvPr id="16390" name="Picture 6" descr="http://www.theplace.ru/archive/doutzen_kroes/img/Cd_1_(11)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571612"/>
            <a:ext cx="3500462" cy="5065792"/>
          </a:xfrm>
          <a:prstGeom prst="rect">
            <a:avLst/>
          </a:prstGeom>
          <a:noFill/>
        </p:spPr>
      </p:pic>
      <p:pic>
        <p:nvPicPr>
          <p:cNvPr id="16394" name="Picture 10" descr="http://myhdwallpapers.in/file/14048/3000x1997/stretch/women_doutzen-kroes_157901.jpg"/>
          <p:cNvPicPr>
            <a:picLocks noChangeAspect="1" noChangeArrowheads="1"/>
          </p:cNvPicPr>
          <p:nvPr/>
        </p:nvPicPr>
        <p:blipFill>
          <a:blip r:embed="rId6" cstate="print"/>
          <a:srcRect l="32290"/>
          <a:stretch>
            <a:fillRect/>
          </a:stretch>
        </p:blipFill>
        <p:spPr bwMode="auto">
          <a:xfrm rot="202767">
            <a:off x="6567767" y="4448374"/>
            <a:ext cx="2381679" cy="234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truuecolors.files.wordpress.com/2010/12/1a9.jpg"/>
          <p:cNvPicPr>
            <a:picLocks noChangeAspect="1" noChangeArrowheads="1"/>
          </p:cNvPicPr>
          <p:nvPr/>
        </p:nvPicPr>
        <p:blipFill>
          <a:blip r:embed="rId2" cstate="print"/>
          <a:srcRect l="21950" r="14634" b="33505"/>
          <a:stretch>
            <a:fillRect/>
          </a:stretch>
        </p:blipFill>
        <p:spPr bwMode="auto">
          <a:xfrm rot="21257922">
            <a:off x="140935" y="-129325"/>
            <a:ext cx="1857388" cy="29298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 </a:t>
            </a:r>
            <a:r>
              <a:rPr lang="en-US" b="1" dirty="0" smtClean="0">
                <a:solidFill>
                  <a:srgbClr val="F8F200"/>
                </a:solidFill>
                <a:latin typeface="Book Antiqua" pitchFamily="18" charset="0"/>
              </a:rPr>
              <a:t>Blake Lively </a:t>
            </a:r>
            <a:endParaRPr lang="uk-UA" b="1" dirty="0">
              <a:solidFill>
                <a:srgbClr val="F8F200"/>
              </a:solidFill>
              <a:latin typeface="Book Antiqua" pitchFamily="18" charset="0"/>
            </a:endParaRPr>
          </a:p>
        </p:txBody>
      </p:sp>
      <p:pic>
        <p:nvPicPr>
          <p:cNvPr id="15370" name="Picture 10" descr="http://fanzee.com/files/photos/1/2011/08/2/blake-lively-photo-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735">
            <a:off x="2643174" y="1214422"/>
            <a:ext cx="4012368" cy="6030613"/>
          </a:xfrm>
          <a:prstGeom prst="rect">
            <a:avLst/>
          </a:prstGeom>
          <a:noFill/>
        </p:spPr>
      </p:pic>
      <p:pic>
        <p:nvPicPr>
          <p:cNvPr id="15364" name="Picture 4" descr="http://i1116.photobucket.com/albums/k578/etispletni/97387-blake-lively-teen-choice-awards-2011-in-univ.jpg"/>
          <p:cNvPicPr>
            <a:picLocks noChangeAspect="1" noChangeArrowheads="1"/>
          </p:cNvPicPr>
          <p:nvPr/>
        </p:nvPicPr>
        <p:blipFill>
          <a:blip r:embed="rId4" cstate="print"/>
          <a:srcRect l="7140" t="5979" r="14325" b="2161"/>
          <a:stretch>
            <a:fillRect/>
          </a:stretch>
        </p:blipFill>
        <p:spPr bwMode="auto">
          <a:xfrm rot="21131017">
            <a:off x="6540090" y="151393"/>
            <a:ext cx="2564889" cy="4954899"/>
          </a:xfrm>
          <a:prstGeom prst="rect">
            <a:avLst/>
          </a:prstGeom>
          <a:noFill/>
        </p:spPr>
      </p:pic>
      <p:pic>
        <p:nvPicPr>
          <p:cNvPr id="15366" name="Picture 6" descr="http://www.vogue.ua/upload/180938158%20-%20%D0%BA%D0%BE%D0%BF%D0%B8%D1%8F%20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39653">
            <a:off x="6987766" y="3500438"/>
            <a:ext cx="2156233" cy="3357562"/>
          </a:xfrm>
          <a:prstGeom prst="rect">
            <a:avLst/>
          </a:prstGeom>
          <a:noFill/>
        </p:spPr>
      </p:pic>
      <p:pic>
        <p:nvPicPr>
          <p:cNvPr id="15362" name="Picture 2" descr="http://1.bp.blogspot.com/-ebQjMRrQrr8/T_d_pWu4HTI/AAAAAAAAFR8/Kb7VKa6Nb8E/s1600/Blake-Lively-6.jpg"/>
          <p:cNvPicPr>
            <a:picLocks noChangeAspect="1" noChangeArrowheads="1"/>
          </p:cNvPicPr>
          <p:nvPr/>
        </p:nvPicPr>
        <p:blipFill>
          <a:blip r:embed="rId6" cstate="print"/>
          <a:srcRect l="4334" r="8990"/>
          <a:stretch>
            <a:fillRect/>
          </a:stretch>
        </p:blipFill>
        <p:spPr bwMode="auto">
          <a:xfrm rot="21223935">
            <a:off x="167417" y="2663755"/>
            <a:ext cx="2472893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Colour Symbolism </vt:lpstr>
      <vt:lpstr>Victoria Beckham</vt:lpstr>
      <vt:lpstr> Doutzen Kroes</vt:lpstr>
      <vt:lpstr> Blake Lively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Vlad</cp:lastModifiedBy>
  <cp:revision>20</cp:revision>
  <dcterms:created xsi:type="dcterms:W3CDTF">2013-11-28T21:52:44Z</dcterms:created>
  <dcterms:modified xsi:type="dcterms:W3CDTF">2013-12-02T18:11:01Z</dcterms:modified>
</cp:coreProperties>
</file>