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0" r:id="rId4"/>
    <p:sldId id="257" r:id="rId5"/>
    <p:sldId id="268" r:id="rId6"/>
    <p:sldId id="266" r:id="rId7"/>
    <p:sldId id="262" r:id="rId8"/>
    <p:sldId id="270" r:id="rId9"/>
    <p:sldId id="264" r:id="rId10"/>
    <p:sldId id="263" r:id="rId11"/>
    <p:sldId id="265" r:id="rId12"/>
    <p:sldId id="261" r:id="rId13"/>
    <p:sldId id="25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>
      <p:cViewPr varScale="1">
        <p:scale>
          <a:sx n="69" d="100"/>
          <a:sy n="69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Marine Life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fr-FR" dirty="0" smtClean="0"/>
              <a:t>Seahorse</a:t>
            </a:r>
            <a:endParaRPr lang="ru-RU" dirty="0"/>
          </a:p>
        </p:txBody>
      </p:sp>
      <p:pic>
        <p:nvPicPr>
          <p:cNvPr id="4" name="Содержимое 3" descr="imagяавп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8095"/>
          <a:stretch>
            <a:fillRect/>
          </a:stretch>
        </p:blipFill>
        <p:spPr>
          <a:xfrm>
            <a:off x="642910" y="2739596"/>
            <a:ext cx="2786082" cy="3604061"/>
          </a:xfrm>
        </p:spPr>
      </p:pic>
      <p:pic>
        <p:nvPicPr>
          <p:cNvPr id="5" name="Рисунок 4" descr="imaвв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785794"/>
            <a:ext cx="3729058" cy="560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Seal</a:t>
            </a:r>
            <a:endParaRPr lang="ru-RU" dirty="0"/>
          </a:p>
        </p:txBody>
      </p:sp>
      <p:pic>
        <p:nvPicPr>
          <p:cNvPr id="4" name="Содержимое 3" descr="imagesфц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000372"/>
            <a:ext cx="4572032" cy="3424611"/>
          </a:xfrm>
        </p:spPr>
      </p:pic>
      <p:pic>
        <p:nvPicPr>
          <p:cNvPr id="5" name="Рисунок 4" descr="imsdf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642918"/>
            <a:ext cx="3890982" cy="3639410"/>
          </a:xfrm>
          <a:prstGeom prst="rect">
            <a:avLst/>
          </a:prstGeom>
        </p:spPr>
      </p:pic>
      <p:pic>
        <p:nvPicPr>
          <p:cNvPr id="6" name="Рисунок 5" descr="harbor_seal_3497n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000500"/>
            <a:ext cx="4286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Shrimp</a:t>
            </a:r>
            <a:endParaRPr lang="ru-RU" dirty="0"/>
          </a:p>
        </p:txBody>
      </p:sp>
      <p:pic>
        <p:nvPicPr>
          <p:cNvPr id="4" name="Содержимое 3" descr="raw-shrimp-21869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30636"/>
            <a:ext cx="4786346" cy="3027364"/>
          </a:xfrm>
        </p:spPr>
      </p:pic>
      <p:pic>
        <p:nvPicPr>
          <p:cNvPr id="5" name="Рисунок 4" descr="bamboo-shrimp-planted-aquar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714356"/>
            <a:ext cx="5572140" cy="3134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Squid</a:t>
            </a:r>
            <a:endParaRPr lang="ru-RU" dirty="0"/>
          </a:p>
        </p:txBody>
      </p:sp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571480"/>
            <a:ext cx="4433900" cy="2886820"/>
          </a:xfrm>
        </p:spPr>
      </p:pic>
      <p:pic>
        <p:nvPicPr>
          <p:cNvPr id="5" name="Рисунок 4" descr="imіі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7857"/>
            <a:ext cx="4572032" cy="301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fr-FR" dirty="0" smtClean="0"/>
              <a:t>tarfish</a:t>
            </a:r>
            <a:endParaRPr lang="ru-RU" dirty="0"/>
          </a:p>
        </p:txBody>
      </p:sp>
      <p:pic>
        <p:nvPicPr>
          <p:cNvPr id="4" name="Содержимое 3" descr="def31aul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714356"/>
            <a:ext cx="5019702" cy="3759931"/>
          </a:xfrm>
        </p:spPr>
      </p:pic>
      <p:pic>
        <p:nvPicPr>
          <p:cNvPr id="5" name="Рисунок 4" descr="Flickr-2884079538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321842"/>
            <a:ext cx="4206876" cy="315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Coral</a:t>
            </a:r>
            <a:endParaRPr lang="ru-RU" dirty="0"/>
          </a:p>
        </p:txBody>
      </p:sp>
      <p:pic>
        <p:nvPicPr>
          <p:cNvPr id="5" name="Рисунок 4" descr="coral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5524507" cy="4143380"/>
          </a:xfrm>
          <a:prstGeom prst="rect">
            <a:avLst/>
          </a:prstGeom>
        </p:spPr>
      </p:pic>
      <p:pic>
        <p:nvPicPr>
          <p:cNvPr id="4" name="Содержимое 3" descr="Coral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714356"/>
            <a:ext cx="4572000" cy="304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Crab</a:t>
            </a:r>
            <a:endParaRPr lang="ru-RU" dirty="0"/>
          </a:p>
        </p:txBody>
      </p:sp>
      <p:pic>
        <p:nvPicPr>
          <p:cNvPr id="4" name="Содержимое 3" descr="ч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071546"/>
            <a:ext cx="2786082" cy="2060206"/>
          </a:xfrm>
        </p:spPr>
      </p:pic>
      <p:pic>
        <p:nvPicPr>
          <p:cNvPr id="5" name="Рисунок 4" descr="defaultііі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799137"/>
            <a:ext cx="4929222" cy="369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Dolphin</a:t>
            </a:r>
            <a:endParaRPr lang="ru-RU" dirty="0"/>
          </a:p>
        </p:txBody>
      </p:sp>
      <p:pic>
        <p:nvPicPr>
          <p:cNvPr id="4" name="Содержимое 3" descr="defaul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500042"/>
            <a:ext cx="3643338" cy="2728987"/>
          </a:xfrm>
        </p:spPr>
      </p:pic>
      <p:pic>
        <p:nvPicPr>
          <p:cNvPr id="5" name="Рисунок 4" descr="dolphinspea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504825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Dugong</a:t>
            </a:r>
            <a:endParaRPr lang="ru-RU" dirty="0"/>
          </a:p>
        </p:txBody>
      </p:sp>
      <p:pic>
        <p:nvPicPr>
          <p:cNvPr id="5" name="Рисунок 4" descr="dugong_518_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5715000" cy="4286250"/>
          </a:xfrm>
          <a:prstGeom prst="rect">
            <a:avLst/>
          </a:prstGeom>
        </p:spPr>
      </p:pic>
      <p:pic>
        <p:nvPicPr>
          <p:cNvPr id="4" name="Содержимое 3" descr="Dugo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571480"/>
            <a:ext cx="3978214" cy="298366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Elephant</a:t>
            </a:r>
            <a:r>
              <a:rPr lang="ru-RU" dirty="0" smtClean="0"/>
              <a:t> </a:t>
            </a:r>
            <a:r>
              <a:rPr lang="ru-RU" dirty="0" err="1" smtClean="0"/>
              <a:t>Seal</a:t>
            </a:r>
            <a:endParaRPr lang="ru-RU" dirty="0"/>
          </a:p>
        </p:txBody>
      </p:sp>
      <p:pic>
        <p:nvPicPr>
          <p:cNvPr id="5" name="Рисунок 4" descr="ElephantSealBull4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143116"/>
            <a:ext cx="5201920" cy="3901440"/>
          </a:xfrm>
          <a:prstGeom prst="rect">
            <a:avLst/>
          </a:prstGeom>
        </p:spPr>
      </p:pic>
      <p:pic>
        <p:nvPicPr>
          <p:cNvPr id="4" name="Содержимое 3" descr="imagsces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805230"/>
            <a:ext cx="5929354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Jellyfish</a:t>
            </a:r>
            <a:endParaRPr lang="ru-RU" dirty="0"/>
          </a:p>
        </p:txBody>
      </p:sp>
      <p:pic>
        <p:nvPicPr>
          <p:cNvPr id="4" name="Содержимое 3" descr="ima55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142984"/>
            <a:ext cx="4448198" cy="3331855"/>
          </a:xfrm>
        </p:spPr>
      </p:pic>
      <p:pic>
        <p:nvPicPr>
          <p:cNvPr id="5" name="Рисунок 4" descr="060119_jelly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643314"/>
            <a:ext cx="4391025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Lobster</a:t>
            </a:r>
            <a:endParaRPr lang="ru-RU" dirty="0"/>
          </a:p>
        </p:txBody>
      </p:sp>
      <p:pic>
        <p:nvPicPr>
          <p:cNvPr id="4" name="Содержимое 3" descr="defгпaul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285860"/>
            <a:ext cx="4767287" cy="3387283"/>
          </a:xfrm>
        </p:spPr>
      </p:pic>
      <p:pic>
        <p:nvPicPr>
          <p:cNvPr id="5" name="Рисунок 4" descr="imdf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41252"/>
            <a:ext cx="4071966" cy="30500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Octopus</a:t>
            </a:r>
            <a:endParaRPr lang="ru-RU" dirty="0"/>
          </a:p>
        </p:txBody>
      </p:sp>
      <p:pic>
        <p:nvPicPr>
          <p:cNvPr id="4" name="Содержимое 3" descr="symbolic-octopus-meaning-a-personal-encounter-214217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571612"/>
            <a:ext cx="5119710" cy="2764643"/>
          </a:xfrm>
        </p:spPr>
      </p:pic>
      <p:pic>
        <p:nvPicPr>
          <p:cNvPr id="5" name="Рисунок 4" descr="imagва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00972"/>
            <a:ext cx="4357718" cy="289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18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Marine Life</vt:lpstr>
      <vt:lpstr>Coral</vt:lpstr>
      <vt:lpstr>Crab</vt:lpstr>
      <vt:lpstr>Dolphin</vt:lpstr>
      <vt:lpstr>Dugong</vt:lpstr>
      <vt:lpstr> Elephant Seal</vt:lpstr>
      <vt:lpstr>Jellyfish</vt:lpstr>
      <vt:lpstr>Lobster</vt:lpstr>
      <vt:lpstr>Octopus</vt:lpstr>
      <vt:lpstr>Seahorse</vt:lpstr>
      <vt:lpstr>Seal</vt:lpstr>
      <vt:lpstr>Shrimp</vt:lpstr>
      <vt:lpstr>Squid</vt:lpstr>
      <vt:lpstr>Starfish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Life</dc:title>
  <dc:creator>Администратор</dc:creator>
  <cp:lastModifiedBy>Vlad</cp:lastModifiedBy>
  <cp:revision>33</cp:revision>
  <dcterms:created xsi:type="dcterms:W3CDTF">2013-11-23T11:21:52Z</dcterms:created>
  <dcterms:modified xsi:type="dcterms:W3CDTF">2013-12-03T18:09:57Z</dcterms:modified>
</cp:coreProperties>
</file>