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0" r:id="rId9"/>
    <p:sldId id="261" r:id="rId10"/>
    <p:sldId id="262" r:id="rId11"/>
    <p:sldId id="263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Endangered animals</a:t>
            </a:r>
            <a:endParaRPr lang="ru-RU" dirty="0"/>
          </a:p>
        </p:txBody>
      </p:sp>
      <p:pic>
        <p:nvPicPr>
          <p:cNvPr id="3" name="Рисунок 2" descr="hgl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69238" y="1142984"/>
            <a:ext cx="9141831" cy="55007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The red panda</a:t>
            </a:r>
            <a:endParaRPr lang="ru-RU" dirty="0"/>
          </a:p>
        </p:txBody>
      </p:sp>
      <p:pic>
        <p:nvPicPr>
          <p:cNvPr id="3" name="Рисунок 2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1643050"/>
            <a:ext cx="6195958" cy="46409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Redpanda_b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3106" y="1071546"/>
            <a:ext cx="8857787" cy="4714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The Bactrian Camel</a:t>
            </a:r>
            <a:endParaRPr lang="ru-RU" dirty="0"/>
          </a:p>
        </p:txBody>
      </p:sp>
      <p:pic>
        <p:nvPicPr>
          <p:cNvPr id="3" name="Рисунок 2" descr="cc 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1214422"/>
            <a:ext cx="7315411" cy="46434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actriancamel_b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728" y="214290"/>
            <a:ext cx="6400831" cy="5967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River otter</a:t>
            </a:r>
            <a:endParaRPr lang="ru-RU" dirty="0"/>
          </a:p>
        </p:txBody>
      </p:sp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1071546"/>
            <a:ext cx="6715171" cy="50298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Riverotter_b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1000108"/>
            <a:ext cx="8158544" cy="4786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The Woodland Caribou</a:t>
            </a:r>
            <a:endParaRPr lang="ru-RU" dirty="0"/>
          </a:p>
        </p:txBody>
      </p:sp>
      <p:pic>
        <p:nvPicPr>
          <p:cNvPr id="3" name="Рисунок 2" descr="as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1571612"/>
            <a:ext cx="6577762" cy="43772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aribou_b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428604"/>
            <a:ext cx="5857916" cy="61972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Zebras</a:t>
            </a:r>
            <a:endParaRPr lang="ru-RU" dirty="0"/>
          </a:p>
        </p:txBody>
      </p:sp>
      <p:pic>
        <p:nvPicPr>
          <p:cNvPr id="3" name="Рисунок 2" descr="AC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3042" y="1357298"/>
            <a:ext cx="6575979" cy="49256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gdm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9299" y="485166"/>
            <a:ext cx="8270420" cy="55870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Puma </a:t>
            </a:r>
            <a:endParaRPr lang="ru-RU" dirty="0"/>
          </a:p>
        </p:txBody>
      </p:sp>
      <p:pic>
        <p:nvPicPr>
          <p:cNvPr id="3" name="Рисунок 2" descr="a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7254" y="571480"/>
            <a:ext cx="5731184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ss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3143248"/>
            <a:ext cx="4444362" cy="29575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ougar_b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60548"/>
            <a:ext cx="9144000" cy="43401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</TotalTime>
  <Words>15</Words>
  <Application>Microsoft Office PowerPoint</Application>
  <PresentationFormat>Экран (4:3)</PresentationFormat>
  <Paragraphs>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Endangered animals</vt:lpstr>
      <vt:lpstr>River otter</vt:lpstr>
      <vt:lpstr>Слайд 3</vt:lpstr>
      <vt:lpstr>The Woodland Caribou</vt:lpstr>
      <vt:lpstr>Слайд 5</vt:lpstr>
      <vt:lpstr>Zebras</vt:lpstr>
      <vt:lpstr>Слайд 7</vt:lpstr>
      <vt:lpstr>Puma </vt:lpstr>
      <vt:lpstr>Слайд 9</vt:lpstr>
      <vt:lpstr>The red panda</vt:lpstr>
      <vt:lpstr>Слайд 11</vt:lpstr>
      <vt:lpstr>The Bactrian Camel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Endangered animals</dc:title>
  <dc:creator>Аня</dc:creator>
  <cp:lastModifiedBy>Vlad</cp:lastModifiedBy>
  <cp:revision>7</cp:revision>
  <dcterms:created xsi:type="dcterms:W3CDTF">2013-11-21T16:08:33Z</dcterms:created>
  <dcterms:modified xsi:type="dcterms:W3CDTF">2013-12-03T18:10:53Z</dcterms:modified>
</cp:coreProperties>
</file>