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90" r:id="rId19"/>
    <p:sldId id="273" r:id="rId20"/>
    <p:sldId id="272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4" r:id="rId37"/>
    <p:sldId id="295" r:id="rId38"/>
    <p:sldId id="296" r:id="rId39"/>
    <p:sldId id="293" r:id="rId40"/>
    <p:sldId id="297" r:id="rId41"/>
    <p:sldId id="299" r:id="rId42"/>
    <p:sldId id="298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CBE5-2ECA-47DF-8A9F-833498304A4C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2FD6D-E030-463F-8239-BA8781F402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706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CBE5-2ECA-47DF-8A9F-833498304A4C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2FD6D-E030-463F-8239-BA8781F402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4781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CBE5-2ECA-47DF-8A9F-833498304A4C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2FD6D-E030-463F-8239-BA8781F402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9809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CBE5-2ECA-47DF-8A9F-833498304A4C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2FD6D-E030-463F-8239-BA8781F402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2979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CBE5-2ECA-47DF-8A9F-833498304A4C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2FD6D-E030-463F-8239-BA8781F402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7558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CBE5-2ECA-47DF-8A9F-833498304A4C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2FD6D-E030-463F-8239-BA8781F402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286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CBE5-2ECA-47DF-8A9F-833498304A4C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2FD6D-E030-463F-8239-BA8781F402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0846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CBE5-2ECA-47DF-8A9F-833498304A4C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2FD6D-E030-463F-8239-BA8781F402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2825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CBE5-2ECA-47DF-8A9F-833498304A4C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2FD6D-E030-463F-8239-BA8781F402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4377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CBE5-2ECA-47DF-8A9F-833498304A4C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2FD6D-E030-463F-8239-BA8781F402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8836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CBE5-2ECA-47DF-8A9F-833498304A4C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2FD6D-E030-463F-8239-BA8781F402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0043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8CBE5-2ECA-47DF-8A9F-833498304A4C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2FD6D-E030-463F-8239-BA8781F402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412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us.123rf.com/400wm/400/400/alexzel/alexzel1202/alexzel120200010/12480602-schematic-illustration-of-different-types-of-houses-of-different-colors-on-a-white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-914400"/>
            <a:ext cx="7848600" cy="826168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209800"/>
            <a:ext cx="7543800" cy="1295400"/>
          </a:xfrm>
          <a:solidFill>
            <a:srgbClr val="00B0F0"/>
          </a:solidFill>
        </p:spPr>
        <p:txBody>
          <a:bodyPr/>
          <a:lstStyle/>
          <a:p>
            <a:r>
              <a:rPr lang="en-US" dirty="0" smtClean="0"/>
              <a:t>Places to live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0699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cottage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http://www.fitzroygardens.com/largeimages/Sinclairs%20Cott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71600"/>
            <a:ext cx="6502401" cy="4876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719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houseboat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http://upload.wikimedia.org/wikipedia/commons/e/ee/Lake_Bigeaux_housebo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95400"/>
            <a:ext cx="7010400" cy="5257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1202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lighthouse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http://hdwallpapersdesktop.com/wallpapers/wp-content/uploads/2012/01/19/Lighthouse-Wallpaper-Background-Suns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371600"/>
            <a:ext cx="8263466" cy="464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0737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mansion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ttp://www.extravaganzi.com/wp-content/uploads/2012/12/Paradise-Valley-Mansion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71600"/>
            <a:ext cx="7543800" cy="50317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0798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palace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ttp://pubpages.unh.edu/~pji48/pala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04722"/>
            <a:ext cx="7102778" cy="51850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2327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Semi-detached house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://www.worldofstock.com/slides/PHO32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19200"/>
            <a:ext cx="7162800" cy="5372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4385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tent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ttp://www.actionafrica.com/pic-tents/custom/luxury%20canvas%20t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143000"/>
            <a:ext cx="6524625" cy="5419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1360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Terraced house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://upload.wikimedia.org/wikipedia/commons/b/be/Albany_Hous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71600"/>
            <a:ext cx="7398927" cy="4953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460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underground house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http://iliketowastemytime.com/sites/default/files/strange_houses_around_the_world_hobbit_house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7239000" cy="5429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igloo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://monkeysandmountains.com/wp-content/uploads/2012/02/igloo-villag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799" y="1295401"/>
            <a:ext cx="7830949" cy="4891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742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vlad\Shutterstock-1\1-Architecture and Design\1-Architecture and Design\3D Construction &amp; Project\shutterstock_23259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148" y="1143000"/>
            <a:ext cx="7126451" cy="532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Tower block/block of flats/high rise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64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windmill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://www.3d-savers.com/images/free-3d-windmill-screensaver/b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086600" cy="5314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3521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tenement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encrypted-tbn2.gstatic.com/images?q=tbn:ANd9GcQ7AKZCruvGS11Li7x7glMbMb7CHBLwl2RLpXQxAMb1o9DCKQ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1" y="1458965"/>
            <a:ext cx="7010400" cy="4724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3895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lodging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://www.cityofhelena.org/Sites/Helena/Images/Amphitheater/lodg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295400"/>
            <a:ext cx="4810125" cy="4876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6751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shanty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withfriendship.com/images/g/33576/Shanty-town-pi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47800"/>
            <a:ext cx="6781800" cy="5086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6856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wigwam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s://encrypted-tbn0.gstatic.com/images?q=tbn:ANd9GcTS5RbreG6qiseSyVan3FyRzDpr6iVcHSFLL0Tl_VpXOvB1k4jE-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8988" y="1371600"/>
            <a:ext cx="6510776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807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://upload.wikimedia.org/wikipedia/commons/b/bd/Eureka_Inn_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19200"/>
            <a:ext cx="7620000" cy="50958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318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hovel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://www.libritis.gr/Photo/Athens_Photo/2007_HighRes_Photo/Athens_Photo_Hovel_at_Aerid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143000"/>
            <a:ext cx="7010400" cy="5257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8958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barracks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://www.gjenvick.com/Illustrations/WorldWarI/CampGrant/1917-PictorialHistory/Photo-05-TypicalBarracksBuilding-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95400"/>
            <a:ext cx="4762500" cy="2876551"/>
          </a:xfrm>
          <a:prstGeom prst="rect">
            <a:avLst/>
          </a:prstGeom>
          <a:noFill/>
        </p:spPr>
      </p:pic>
      <p:pic>
        <p:nvPicPr>
          <p:cNvPr id="9220" name="Picture 4" descr="http://www.gjenvick.com/Illustrations/WorldWarI/CampGrant/1917-PictorialHistory/Photo-06-PartialViewOfSleepingQuartersIn%20BarracksBuilding-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657600"/>
            <a:ext cx="4762500" cy="2838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972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hotel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://www.pestana.com/hotelphotos/pestana-sao-luis-hotel-views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24000"/>
            <a:ext cx="7467600" cy="4667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1987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hut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://mongabay.s3.amazonaws.com/madagascar/600/madagascar_09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517" y="1295400"/>
            <a:ext cx="7524988" cy="502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5255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0"/>
            <a:ext cx="7772400" cy="1470025"/>
          </a:xfrm>
        </p:spPr>
        <p:txBody>
          <a:bodyPr/>
          <a:lstStyle/>
          <a:p>
            <a:r>
              <a:rPr lang="en-US" dirty="0" smtClean="0"/>
              <a:t>skyscraper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http://us.123rf.com/400wm/400/400/numismarty/numismarty1106/numismarty110600010/9837528-skyscraper-touching-the-clou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143000"/>
            <a:ext cx="6553200" cy="4914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3336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24.media.tumblr.com/tumblr_maxhkwPftW1qe0s8zo1_128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95400"/>
            <a:ext cx="7927258" cy="4914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3480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barn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symbioticpublishing.com/Photo_Album/Barns/Horse%20Barn%20Hobble%20Cree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599" y="1295400"/>
            <a:ext cx="7432411" cy="4913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936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shed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www.gardenandbuilding.co.uk/ekmps/shops/angliangarden/images/forest-overlap-apex-shed-6-x4--20267-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71575"/>
            <a:ext cx="5686425" cy="5686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2750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manor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www.adaremanor.com/upload/sequencer_images/exterior-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7010400" cy="5257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0593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tower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encrypted-tbn2.gstatic.com/images?q=tbn:ANd9GcSxX6N8sHsDicfXOE_ycV0oSLhNwF6n2eM-0r6wStxJ-ucFed0Vd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447800"/>
            <a:ext cx="6712570" cy="5027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9973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fortress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ukrainetrek.com/blog/wp-content/uploads/2011/06/ancient-khotyn-fortress-ukrain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95400"/>
            <a:ext cx="8096250" cy="5400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7558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</a:t>
            </a:r>
            <a:r>
              <a:rPr lang="en-US" dirty="0" smtClean="0"/>
              <a:t>nusual houses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http://www.designboom.com/contemporary/tiny_houses/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1" y="1524000"/>
            <a:ext cx="7198904" cy="4811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Unusual houses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http://www.wired.com/images_blogs/photos/uncategorized/2008/08/21/car_house_in_austr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71600"/>
            <a:ext cx="7620000" cy="5095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unusual </a:t>
            </a:r>
            <a:r>
              <a:rPr lang="en-US" dirty="0" smtClean="0"/>
              <a:t>houses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http://laughingsquid.com/wp-content/uploads/fdscn3455-640x5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95400"/>
            <a:ext cx="6553200" cy="53039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Funny house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298" name="Picture 2" descr="http://www.mamaisonamoi.net/blogue/wp-content/uploads/2012/01/funny-house-1-thu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8252177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vlad\Shutterstock-1\1-Architecture and Design\1-Architecture and Design\3D Isometric View the Residential House on Architect Drawing\shutterstock_341167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Residential building/dwelling house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0890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Funny house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6322" name="Picture 2" descr="http://www.bajiroo.com/wp-content/uploads/2012/12/funny_house-image-fun-bajiro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7473891" cy="4977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Funny house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0" name="Picture 2" descr="http://www.funnypica.com/wp-content/uploads/2012/06/Weird-and-funny-House-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390111"/>
            <a:ext cx="4648200" cy="52522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6" name="Picture 2" descr="http://www.thisarchitecture.com/wp-content/uploads/2011/11/Funny-House-Desig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317497"/>
            <a:ext cx="4191000" cy="55405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vlad\Shutterstock-1\1-Architecture and Design\1-Architecture and Design\Grand Mosque\shutterstock_455403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7644449" cy="535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mosque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872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vlad\Shutterstock-1\1-Architecture and Design\1-Architecture and Design\Home\shutterstock_203985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303713" y="-2489200"/>
            <a:ext cx="17751426" cy="1183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791200"/>
            <a:ext cx="8382000" cy="8382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etached house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812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bungalow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http://upload.wikimedia.org/wikipedia/ru/e/e5/%D0%91%D1%83%D0%BD%D0%B3%D0%B0%D0%BB%D0%BE_%D0%B2_%D0%A5%D1%8C%D1%8E%D1%81%D1%82%D0%BE%D0%BD%D0%B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71600"/>
            <a:ext cx="6913963" cy="4981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5969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caravan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http://i.telegraph.co.uk/multimedia/archive/01385/caravan_1385581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95400"/>
            <a:ext cx="7997823" cy="50073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8933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http://www.homes-in-france.com/email_contact/IMG_0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371600"/>
            <a:ext cx="6832600" cy="5124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6681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61</Words>
  <Application>Microsoft Office PowerPoint</Application>
  <PresentationFormat>Экран (4:3)</PresentationFormat>
  <Paragraphs>42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Office Theme</vt:lpstr>
      <vt:lpstr>Places to live</vt:lpstr>
      <vt:lpstr>Tower block/block of flats/high rise</vt:lpstr>
      <vt:lpstr>skyscraper</vt:lpstr>
      <vt:lpstr>Residential building/dwelling house</vt:lpstr>
      <vt:lpstr>mosque</vt:lpstr>
      <vt:lpstr>detached house</vt:lpstr>
      <vt:lpstr>bungalow</vt:lpstr>
      <vt:lpstr>caravan</vt:lpstr>
      <vt:lpstr>castle</vt:lpstr>
      <vt:lpstr>cottage</vt:lpstr>
      <vt:lpstr>houseboat</vt:lpstr>
      <vt:lpstr>lighthouse</vt:lpstr>
      <vt:lpstr>mansion</vt:lpstr>
      <vt:lpstr>palace</vt:lpstr>
      <vt:lpstr>Semi-detached house</vt:lpstr>
      <vt:lpstr>tent</vt:lpstr>
      <vt:lpstr>Terraced house</vt:lpstr>
      <vt:lpstr>underground house</vt:lpstr>
      <vt:lpstr>igloo</vt:lpstr>
      <vt:lpstr>windmill</vt:lpstr>
      <vt:lpstr>tenement</vt:lpstr>
      <vt:lpstr>lodging</vt:lpstr>
      <vt:lpstr>shanty</vt:lpstr>
      <vt:lpstr>wigwam</vt:lpstr>
      <vt:lpstr>inn</vt:lpstr>
      <vt:lpstr>hovel</vt:lpstr>
      <vt:lpstr>barracks</vt:lpstr>
      <vt:lpstr>hotel</vt:lpstr>
      <vt:lpstr>hut</vt:lpstr>
      <vt:lpstr>stable</vt:lpstr>
      <vt:lpstr>barn</vt:lpstr>
      <vt:lpstr>shed</vt:lpstr>
      <vt:lpstr>manor</vt:lpstr>
      <vt:lpstr>tower</vt:lpstr>
      <vt:lpstr>fortress</vt:lpstr>
      <vt:lpstr>unusual houses</vt:lpstr>
      <vt:lpstr>Unusual houses</vt:lpstr>
      <vt:lpstr>unusual houses</vt:lpstr>
      <vt:lpstr>Funny house</vt:lpstr>
      <vt:lpstr>Funny house</vt:lpstr>
      <vt:lpstr>Funny house</vt:lpstr>
      <vt:lpstr>Up!</vt:lpstr>
    </vt:vector>
  </TitlesOfParts>
  <Company>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skyscraper</dc:title>
  <dc:creator>MX</dc:creator>
  <cp:lastModifiedBy>Vlad</cp:lastModifiedBy>
  <cp:revision>10</cp:revision>
  <dcterms:created xsi:type="dcterms:W3CDTF">2013-02-24T22:35:09Z</dcterms:created>
  <dcterms:modified xsi:type="dcterms:W3CDTF">2013-02-24T23:11:53Z</dcterms:modified>
</cp:coreProperties>
</file>