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6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55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63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20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43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1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25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28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1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85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7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ABE4-CF7D-4772-B4B3-26BFDC3E46A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B938-74C8-48BE-A9B6-2933256E4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5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7150517"/>
      </p:ext>
    </p:extLst>
  </p:cSld>
  <p:clrMapOvr>
    <a:masterClrMapping/>
  </p:clrMapOvr>
  <p:transition advTm="207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1.bp.blogspot.com/_lEcSxqrGmFA/TCxGnpkUorI/AAAAAAAAB2E/mxVGcziQw_0/s1600/rainbow+mix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77253" cy="46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0476957"/>
      </p:ext>
    </p:extLst>
  </p:cSld>
  <p:clrMapOvr>
    <a:masterClrMapping/>
  </p:clrMapOvr>
  <p:transition advTm="3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POCKET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t3.gstatic.com/images?q=tbn:ANd9GcQaRbTQA7TSw3imK_6I5B-i-vu22i-aGYPxy6Xsd1EGBXD-vxH-Z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0155"/>
            <a:ext cx="5181600" cy="34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1405816"/>
      </p:ext>
    </p:extLst>
  </p:cSld>
  <p:clrMapOvr>
    <a:masterClrMapping/>
  </p:clrMapOvr>
  <p:transition advTm="3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SCARF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t2.gstatic.com/images?q=tbn:ANd9GcSItT9aMZQ8z8BNWae8Rd9xjEoWMSxxe4lNoR10FA-3-rkjOC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276600" cy="49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79877074"/>
      </p:ext>
    </p:extLst>
  </p:cSld>
  <p:clrMapOvr>
    <a:masterClrMapping/>
  </p:clrMapOvr>
  <p:transition advTm="5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EARRINGS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danieljewelers.org/wp-content/uploads/2012/10/gemstone-earrings-ruby-4E35UM-DR-copy-IN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9149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77475079"/>
      </p:ext>
    </p:extLst>
  </p:cSld>
  <p:clrMapOvr>
    <a:masterClrMapping/>
  </p:clrMapOvr>
  <p:transition advTm="3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t0.gstatic.com/images?q=tbn:ANd9GcShoBWLK9aJ0xFBcyAypjCR0NLKbwVhJy1qL3QDVdYCS0gBLHIq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9356"/>
            <a:ext cx="5105400" cy="34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7586750"/>
      </p:ext>
    </p:extLst>
  </p:cSld>
  <p:clrMapOvr>
    <a:masterClrMapping/>
  </p:clrMapOvr>
  <p:transition advTm="4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.stpost.com/wellco-intermediate-coldandwet-boots-waterproof-for-men-in-tan~p~5457v_01~1500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4686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10966"/>
      </p:ext>
    </p:extLst>
  </p:cSld>
  <p:clrMapOvr>
    <a:masterClrMapping/>
  </p:clrMapOvr>
  <p:transition advTm="248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DRESSING-GOWN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bedroomfurniturereviews.com/wp-content/uploads/2013/12/dressing-gownminizzz-fluffy-dressing-gown---blue-free-uk-delivery-on-all-orders-ztg0si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34223161"/>
      </p:ext>
    </p:extLst>
  </p:cSld>
  <p:clrMapOvr>
    <a:masterClrMapping/>
  </p:clrMapOvr>
  <p:transition advTm="3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t0.gstatic.com/images?q=tbn:ANd9GcRFzFfRys6fdoRfBNRRTtAMhVEn1QXOj2CgBkEX78umXFA18PtEltvYcD7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733800" cy="40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34158290"/>
      </p:ext>
    </p:extLst>
  </p:cSld>
  <p:clrMapOvr>
    <a:masterClrMapping/>
  </p:clrMapOvr>
  <p:transition advTm="5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bagntell.files.wordpress.com/2009/12/dbl-buck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7914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0291228"/>
      </p:ext>
    </p:extLst>
  </p:cSld>
  <p:clrMapOvr>
    <a:masterClrMapping/>
  </p:clrMapOvr>
  <p:transition advTm="4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CARDIGAN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stuburt.com/wp-content/uploads/2012/01/SBKNT164-Clubhouse-Cardigan-Mercury-Midnight-Ma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335" y="1295400"/>
            <a:ext cx="3593297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2270305"/>
      </p:ext>
    </p:extLst>
  </p:cSld>
  <p:clrMapOvr>
    <a:masterClrMapping/>
  </p:clrMapOvr>
  <p:transition advTm="70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1.gstatic.com/images?q=tbn:ANd9GcRCO_agN_HHVJqnjxIg5WzQ7T4N83IS59V5SqjqgZryOeTSwD7yQkOX5vN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886200" cy="3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73956368"/>
      </p:ext>
    </p:extLst>
  </p:cSld>
  <p:clrMapOvr>
    <a:masterClrMapping/>
  </p:clrMapOvr>
  <p:transition advTm="4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WAIST COAT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dn.shopify.com/s/files/1/0285/9720/products/WT_CR21_BLK_81076_large.jpg?v=13911035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53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8367810"/>
      </p:ext>
    </p:extLst>
  </p:cSld>
  <p:clrMapOvr>
    <a:masterClrMapping/>
  </p:clrMapOvr>
  <p:transition advTm="6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abbeypro.co.uk/webupload/ABBPRO/CUSTOM/STEINKASK/LARGE/brac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0514304"/>
      </p:ext>
    </p:extLst>
  </p:cSld>
  <p:clrMapOvr>
    <a:masterClrMapping/>
  </p:clrMapOvr>
  <p:transition advTm="6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SLIPPERS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tatic.guim.co.uk/sys-images/Guardian/Pix/pictures/2012/11/30/1354291784427/Pink-slippers-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93420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55149916"/>
      </p:ext>
    </p:extLst>
  </p:cSld>
  <p:clrMapOvr>
    <a:masterClrMapping/>
  </p:clrMapOvr>
  <p:transition advTm="6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oliverands.com/blog/wp-content/uploads/pre2010/skirt-hem-791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336388" cy="43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37192242"/>
      </p:ext>
    </p:extLst>
  </p:cSld>
  <p:clrMapOvr>
    <a:masterClrMapping/>
  </p:clrMapOvr>
  <p:transition advTm="7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hypebeast.com/image/2007/12/huf-starks-lace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217487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7905677"/>
      </p:ext>
    </p:extLst>
  </p:cSld>
  <p:clrMapOvr>
    <a:masterClrMapping/>
  </p:clrMapOvr>
  <p:transition advTm="5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HEEL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tatic3.heels.com/images/shoes/heel_view/large/ZMRV013_HEEL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918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7109779"/>
      </p:ext>
    </p:extLst>
  </p:cSld>
  <p:clrMapOvr>
    <a:masterClrMapping/>
  </p:clrMapOvr>
  <p:transition advTm="6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img.tradeindia.com/00212815/b/0/PVC-SHOE-S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791200" cy="43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62965440"/>
      </p:ext>
    </p:extLst>
  </p:cSld>
  <p:clrMapOvr>
    <a:masterClrMapping/>
  </p:clrMapOvr>
  <p:transition advTm="5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MITTENS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goerieblogs.com/lifestyle/volunteer-erie/wp-content/uploads/2013/11/snowflake-scarlet-50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521" y="1524000"/>
            <a:ext cx="476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9198265"/>
      </p:ext>
    </p:extLst>
  </p:cSld>
  <p:clrMapOvr>
    <a:masterClrMapping/>
  </p:clrMapOvr>
  <p:transition advTm="8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ON MATERIALS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613636"/>
      </p:ext>
    </p:extLst>
  </p:cSld>
  <p:clrMapOvr>
    <a:masterClrMapping/>
  </p:clrMapOvr>
  <p:transition advTm="179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t3.gstatic.com/images?q=tbn:ANd9GcSEI_f_jjexoOx32r_8LKUXY6b98c5FFYAig_elF0SLYzdtbFfS-Y16Qb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44342"/>
            <a:ext cx="3810000" cy="46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48068044"/>
      </p:ext>
    </p:extLst>
  </p:cSld>
  <p:clrMapOvr>
    <a:masterClrMapping/>
  </p:clrMapOvr>
  <p:transition advTm="5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JUMPER=PULLOVER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t0.gstatic.com/images?q=tbn:ANd9GcTgS61VzZTXaOjRGQO0VqOOlVQNbP3Tyy0_4PehnS3ELiWpfE97eN-vtY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3581400" cy="38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98442826"/>
      </p:ext>
    </p:extLst>
  </p:cSld>
  <p:clrMapOvr>
    <a:masterClrMapping/>
  </p:clrMapOvr>
  <p:transition advTm="43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PIN-STRIPED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michaeljacksoncelebrityclothing.com/mens-tailormade-suits/mens-pinstripe-suit-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95600" cy="44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35186370"/>
      </p:ext>
    </p:extLst>
  </p:cSld>
  <p:clrMapOvr>
    <a:masterClrMapping/>
  </p:clrMapOvr>
  <p:transition advTm="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www.cherwell.org/library/image/original/boohoo-dress_4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08509"/>
            <a:ext cx="37528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64719828"/>
      </p:ext>
    </p:extLst>
  </p:cSld>
  <p:clrMapOvr>
    <a:masterClrMapping/>
  </p:clrMapOvr>
  <p:transition advTm="89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POLKA-DOTTED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royaltygirl.files.wordpress.com/2010/08/kate-spade-madeleine-dot-jillian-dres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669" y="1295400"/>
            <a:ext cx="38100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70086052"/>
      </p:ext>
    </p:extLst>
  </p:cSld>
  <p:clrMapOvr>
    <a:masterClrMapping/>
  </p:clrMapOvr>
  <p:transition advTm="65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3.gstatic.com/images?q=tbn:ANd9GcSBJN55ltsozwA_n7JZCD2cNTJvLkFkwsNbsYNFIn6EuMzV_0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204996" cy="52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9276581"/>
      </p:ext>
    </p:extLst>
  </p:cSld>
  <p:clrMapOvr>
    <a:masterClrMapping/>
  </p:clrMapOvr>
  <p:transition advTm="6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cdnd.lystit.com/photos/2013/07/10/max-mara-studio-black-tevere-sleeveless-spotted-a-line-dress-product-1-11655160-201032824_large_flex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895600" cy="50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58361813"/>
      </p:ext>
    </p:extLst>
  </p:cSld>
  <p:clrMapOvr>
    <a:masterClrMapping/>
  </p:clrMapOvr>
  <p:transition advTm="5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TARTAN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ages.freemans.com/is/image/OttoUK/cloudzoom/Tartan-Skater-Dress~972150FR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572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43231161"/>
      </p:ext>
    </p:extLst>
  </p:cSld>
  <p:clrMapOvr>
    <a:masterClrMapping/>
  </p:clrMapOvr>
  <p:transition advTm="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catwalkqueen.tv/zara-funnel-neck-dres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9217"/>
            <a:ext cx="4267200" cy="52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55428848"/>
      </p:ext>
    </p:extLst>
  </p:cSld>
  <p:clrMapOvr>
    <a:masterClrMapping/>
  </p:clrMapOvr>
  <p:transition advTm="6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COLLAR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2.bp.blogspot.com/-tyieUyCb9dg/TpE4ZD1_MaI/AAAAAAAAB00/Whz58vd9NMA/s1600/detachable+coll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68910523"/>
      </p:ext>
    </p:extLst>
  </p:cSld>
  <p:clrMapOvr>
    <a:masterClrMapping/>
  </p:clrMapOvr>
  <p:transition advTm="5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SLEEVES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16sixty.com/shop/362-1759-thickbox/16sixty-black-ruffle-long-sleeves-womens-shrug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872" y="1524000"/>
            <a:ext cx="3439583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01196014"/>
      </p:ext>
    </p:extLst>
  </p:cSld>
  <p:clrMapOvr>
    <a:masterClrMapping/>
  </p:clrMapOvr>
  <p:transition advTm="3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CUFF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t1.gstatic.com/images?q=tbn:ANd9GcQ4yI6PNNCUVRT5Ylsu5F21uaBFIpA5gO7_Y1cI0AR0pQQjVZ4NWG0k4x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7814"/>
            <a:ext cx="5486400" cy="37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98770692"/>
      </p:ext>
    </p:extLst>
  </p:cSld>
  <p:clrMapOvr>
    <a:masterClrMapping/>
  </p:clrMapOvr>
  <p:transition advTm="3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loximages.newyork1.vip.townnews.com/wtxl.com/content/tncms/assets/v3/editorial/a/ec/aec2f4fa-6ef6-11e2-81cd-001a4bcf6878/510ffaa2d2a40.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657" y="16002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89535989"/>
      </p:ext>
    </p:extLst>
  </p:cSld>
  <p:clrMapOvr>
    <a:masterClrMapping/>
  </p:clrMapOvr>
  <p:transition advTm="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roductshots2.modcloth.net/productshots/0086/0729/4d1533b79529e0bf2e023e70253ba208.jpg?13161073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805" y="1676400"/>
            <a:ext cx="3233766" cy="46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1543028"/>
      </p:ext>
    </p:extLst>
  </p:cSld>
  <p:clrMapOvr>
    <a:masterClrMapping/>
  </p:clrMapOvr>
  <p:transition advTm="3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tpm.ws/wp-content/uploads/2012/08/NITRILE-GLOVES-ON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665" y="1762124"/>
            <a:ext cx="5715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8439420"/>
      </p:ext>
    </p:extLst>
  </p:cSld>
  <p:clrMapOvr>
    <a:masterClrMapping/>
  </p:clrMapOvr>
  <p:transition advTm="4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</Words>
  <Application>Microsoft Office PowerPoint</Application>
  <PresentationFormat>Экран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CLOTHES</vt:lpstr>
      <vt:lpstr>TOP</vt:lpstr>
      <vt:lpstr>JUMPER=PULLOVER</vt:lpstr>
      <vt:lpstr>COLLAR</vt:lpstr>
      <vt:lpstr>SLEEVES</vt:lpstr>
      <vt:lpstr>CUFF</vt:lpstr>
      <vt:lpstr>BELT</vt:lpstr>
      <vt:lpstr>TIGHTS</vt:lpstr>
      <vt:lpstr>GLOVES</vt:lpstr>
      <vt:lpstr>BUTTONS</vt:lpstr>
      <vt:lpstr>POCKET</vt:lpstr>
      <vt:lpstr>SCARF</vt:lpstr>
      <vt:lpstr>EARRINGS</vt:lpstr>
      <vt:lpstr>TRAINERS</vt:lpstr>
      <vt:lpstr>BOOTS</vt:lpstr>
      <vt:lpstr>DRESSING-GOWN</vt:lpstr>
      <vt:lpstr>ZIP</vt:lpstr>
      <vt:lpstr>BUCKLE</vt:lpstr>
      <vt:lpstr>CARDIGAN</vt:lpstr>
      <vt:lpstr>WAIST COAT</vt:lpstr>
      <vt:lpstr>BRACES</vt:lpstr>
      <vt:lpstr>SLIPPERS</vt:lpstr>
      <vt:lpstr>HEM</vt:lpstr>
      <vt:lpstr>LACES</vt:lpstr>
      <vt:lpstr>HEEL</vt:lpstr>
      <vt:lpstr>SOLE</vt:lpstr>
      <vt:lpstr>MITTENS</vt:lpstr>
      <vt:lpstr>PATTERNS ON MATERIALS</vt:lpstr>
      <vt:lpstr>STRIPED</vt:lpstr>
      <vt:lpstr>PIN-STRIPED</vt:lpstr>
      <vt:lpstr>FLOWERY</vt:lpstr>
      <vt:lpstr>POLKA-DOTTED</vt:lpstr>
      <vt:lpstr>CHECKED</vt:lpstr>
      <vt:lpstr>SPOTTED</vt:lpstr>
      <vt:lpstr>TARTAN</vt:lpstr>
      <vt:lpstr>PLAIN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MX</dc:creator>
  <cp:lastModifiedBy>Vlad</cp:lastModifiedBy>
  <cp:revision>8</cp:revision>
  <dcterms:created xsi:type="dcterms:W3CDTF">2014-04-17T19:22:38Z</dcterms:created>
  <dcterms:modified xsi:type="dcterms:W3CDTF">2014-04-22T12:44:16Z</dcterms:modified>
</cp:coreProperties>
</file>