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66" r:id="rId3"/>
    <p:sldId id="265" r:id="rId4"/>
    <p:sldId id="281" r:id="rId5"/>
    <p:sldId id="285" r:id="rId6"/>
    <p:sldId id="286" r:id="rId7"/>
    <p:sldId id="275" r:id="rId8"/>
    <p:sldId id="276" r:id="rId9"/>
    <p:sldId id="291" r:id="rId10"/>
    <p:sldId id="277" r:id="rId11"/>
    <p:sldId id="288" r:id="rId12"/>
    <p:sldId id="295" r:id="rId13"/>
    <p:sldId id="297" r:id="rId14"/>
    <p:sldId id="279" r:id="rId15"/>
    <p:sldId id="274" r:id="rId16"/>
    <p:sldId id="289" r:id="rId17"/>
    <p:sldId id="287" r:id="rId18"/>
    <p:sldId id="256" r:id="rId19"/>
    <p:sldId id="283" r:id="rId20"/>
    <p:sldId id="257" r:id="rId21"/>
    <p:sldId id="280" r:id="rId22"/>
    <p:sldId id="267" r:id="rId23"/>
    <p:sldId id="290" r:id="rId24"/>
    <p:sldId id="292" r:id="rId25"/>
    <p:sldId id="282" r:id="rId26"/>
    <p:sldId id="298" r:id="rId27"/>
    <p:sldId id="268" r:id="rId28"/>
    <p:sldId id="258" r:id="rId29"/>
    <p:sldId id="296" r:id="rId30"/>
    <p:sldId id="269" r:id="rId31"/>
    <p:sldId id="259" r:id="rId32"/>
    <p:sldId id="260" r:id="rId33"/>
    <p:sldId id="294" r:id="rId34"/>
    <p:sldId id="264" r:id="rId35"/>
    <p:sldId id="278" r:id="rId36"/>
    <p:sldId id="271" r:id="rId37"/>
    <p:sldId id="273" r:id="rId38"/>
    <p:sldId id="272" r:id="rId39"/>
    <p:sldId id="293" r:id="rId40"/>
    <p:sldId id="270" r:id="rId41"/>
    <p:sldId id="299" r:id="rId42"/>
    <p:sldId id="284" r:id="rId43"/>
    <p:sldId id="261" r:id="rId44"/>
    <p:sldId id="26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DESCRIBING</a:t>
            </a:r>
            <a:br>
              <a:rPr lang="en-US" dirty="0" smtClean="0"/>
            </a:br>
            <a:r>
              <a:rPr lang="en-US" dirty="0" smtClean="0"/>
              <a:t>APPEARANCE &amp; CHARACTER</a:t>
            </a:r>
            <a:endParaRPr lang="ru-RU" dirty="0"/>
          </a:p>
        </p:txBody>
      </p:sp>
    </p:spTree>
  </p:cSld>
  <p:clrMapOvr>
    <a:masterClrMapping/>
  </p:clrMapOvr>
  <p:transition advTm="32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Arched eyebrows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s4.hubimg.com/u/1341739_f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-1071594"/>
            <a:ext cx="4953000" cy="6829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en-US" dirty="0" smtClean="0"/>
              <a:t>Bushy eyebrows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leblow.co.uk/wp-content/uploads/2011/05/frieda-b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671051" cy="488157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Flat/pug nose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stephaniehowell.typepad.com/.a/6a00e551ef15fe883401156e5b35ec970c-500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3"/>
            <a:ext cx="3571900" cy="53632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lips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4.bp.blogspot.com/-sCajVWLttUQ/URAQb1IGTfI/AAAAAAAACG4/VAXw-RRoJok/s1600/Full_lips_maybel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71612"/>
            <a:ext cx="2857520" cy="480378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en-US" dirty="0" smtClean="0"/>
              <a:t>bald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3.bp.blogspot.com/_qgxRRNu6Myo/TM6e51o-yII/AAAAAAAAAGU/uBq-hqKz0ak/s1600/__cameron-diaz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3861"/>
            <a:ext cx="4286280" cy="53282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en-US" dirty="0" smtClean="0"/>
              <a:t>bun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cleo.com.au/images/cleo/article/FrecklesLea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66"/>
            <a:ext cx="3429024" cy="51435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dirty="0" smtClean="0"/>
              <a:t>Crew-cut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hairstylecrew.com/wp-content/uploads/2013/01/3e1d3_Men_Hairstyle_brad-pitt-cowlick_zpsc168dd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00108"/>
            <a:ext cx="4762500" cy="61055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n-US" dirty="0" smtClean="0"/>
              <a:t>bunches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www.ukhairdressers.com/Childrens%20Hair%20Gallery/Afro/Girls%20Afro/AfroGir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04"/>
            <a:ext cx="3929068" cy="52387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7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857760"/>
            <a:ext cx="7772400" cy="1470025"/>
          </a:xfrm>
        </p:spPr>
        <p:txBody>
          <a:bodyPr/>
          <a:lstStyle/>
          <a:p>
            <a:r>
              <a:rPr lang="en-US" dirty="0" smtClean="0"/>
              <a:t>pigtail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ad1.whstatic.com/images/thumb/c/c7/Put-Hair-Into-Pigtails-Intro.jpg/300px-Put-Hair-Into-Pigtails-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7165"/>
            <a:ext cx="7215238" cy="483420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en-US" dirty="0" smtClean="0"/>
              <a:t>bob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molinadesign.com/wp-content/uploads/2013/01/bob-haircut-with-bangs-bob-hairstyle-ideas-for-girls-hai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4286250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72074"/>
            <a:ext cx="7772400" cy="1470025"/>
          </a:xfrm>
        </p:spPr>
        <p:txBody>
          <a:bodyPr/>
          <a:lstStyle/>
          <a:p>
            <a:r>
              <a:rPr lang="en-US" dirty="0" smtClean="0"/>
              <a:t>toddler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joyenjoys.com/wp-content/uploads/2011/10/todd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642918"/>
            <a:ext cx="318135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/>
          <a:lstStyle/>
          <a:p>
            <a:r>
              <a:rPr lang="en-US" dirty="0" smtClean="0"/>
              <a:t>ponytail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://www.fashionihub.com/wp-content/uploads/2011/01/Ponytail-Hairsty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0042"/>
            <a:ext cx="4857784" cy="48577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en-US" dirty="0" smtClean="0"/>
              <a:t>Bald patch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.dailymail.co.uk/i/pix/2009/04/24/article-0-04A4A13A000005DC-58_468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-500090"/>
            <a:ext cx="4457700" cy="60960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smtClean="0"/>
              <a:t>Tousled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ology.com/bundles/ologysocial/up/img/embedded/embedded_4f5acf521ad1c9.95834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642918"/>
            <a:ext cx="3905250" cy="48863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dirty="0" smtClean="0"/>
              <a:t>Crimped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ages.beautyriot.com/photos/christina-aguilera-straight-funky-blo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286280" cy="58293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Curly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encrypted-tbn2.gstatic.com/images?q=tbn:ANd9GcTX9U3I8G7ER7Uqwon6iQu5OWiqUafj79jveK02IVPZee2J8d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6377283" cy="477680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/>
          <a:lstStyle/>
          <a:p>
            <a:r>
              <a:rPr lang="en-US" dirty="0" smtClean="0"/>
              <a:t>Blond(e) highlights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laurenlindner.files.wordpress.com/2009/08/09-victoria-beckham-hairstyle-long-blonde-highlights1.jpg?w=193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04"/>
            <a:ext cx="3357586" cy="52016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Ginger-hair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i.telegraph.co.uk/multimedia/archive/01245/root-ginger-460_124552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7358114" cy="460682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unkempt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beautygeek.com/wp-content/uploads/2012/08/Robert-Pattinson_RPatz_unkempt_untidy_scruf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28604"/>
            <a:ext cx="3643338" cy="523079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/>
          <a:lstStyle/>
          <a:p>
            <a:r>
              <a:rPr lang="en-US" dirty="0" smtClean="0"/>
              <a:t>Spiky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hairstylesgallery.org/images/1252-taylor-lautner-spiky-hairst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290"/>
            <a:ext cx="3857637" cy="51435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Frizzy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makeupandbeauty.com/wp-content/uploads/2010/12/frizzy-h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496"/>
            <a:ext cx="3629025" cy="3571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/>
          <a:lstStyle/>
          <a:p>
            <a:r>
              <a:rPr lang="en-US" dirty="0" smtClean="0"/>
              <a:t>Thin-faced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.dailymail.co.uk/i/pix/2011/07/05/article-2011603-0B4E9A1700000578-98_224x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66"/>
            <a:ext cx="2847980" cy="53781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smtClean="0"/>
              <a:t>Wavy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dohairstyles.com/wp-content/uploads/2012/07/Wavy-hairstyles-for-long-ha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-357214"/>
            <a:ext cx="4000528" cy="60327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/>
          <a:lstStyle/>
          <a:p>
            <a:r>
              <a:rPr lang="en-US" dirty="0" smtClean="0"/>
              <a:t>Straight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styletips101.com/wp-content/uploads/2007/05/straight-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04"/>
            <a:ext cx="4714908" cy="471490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n-US" dirty="0" smtClean="0"/>
              <a:t>Smooth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beautyhair-tips.com/wp-content/uploads/2012/09/HAIR-SMOOTH-AND-HEALTHY-AT-ALL-COST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4944"/>
            <a:ext cx="3500462" cy="52376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Disheveled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i.dailymail.co.uk/i/pix/2010/03/19/article-0-08C6B4C2000005DC-902_468x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71612"/>
            <a:ext cx="4457700" cy="5591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r>
              <a:rPr lang="en-US" dirty="0" smtClean="0"/>
              <a:t>Thick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yourbeauty411.com/wp-content/uploads/2012/02/thick-hair-intro-finis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4067175" cy="60769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143000"/>
          </a:xfrm>
        </p:spPr>
        <p:txBody>
          <a:bodyPr/>
          <a:lstStyle/>
          <a:p>
            <a:r>
              <a:rPr lang="en-US" dirty="0" smtClean="0"/>
              <a:t>Auburn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craftsandvogue.com/wp-content/uploads/2012/02/ginger-red-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42"/>
            <a:ext cx="5072098" cy="5072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5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en-US" dirty="0" smtClean="0"/>
              <a:t>White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harrycutting.com/graphics/photos/elderly_people/old-woman-with-white-hair-KC5068-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6927398" cy="568275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en-US" dirty="0" smtClean="0"/>
              <a:t>wig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loud5.lbox.me/images/384x384/201111/capless-bob-style-synthetic-party-wig-three-colors-to-choose_krydog1321242127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5214974" cy="52149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Grey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encrypted-tbn2.gstatic.com/images?q=tbn:ANd9GcSRndrBSXs_OzsOsHmeaT9Wq_qxl96yEFpxvfI3Z3nmuVJzuJ2V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7167591" cy="430055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dandruff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www.pharmainfo.net/files/u3121/051708-dandruf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14356"/>
            <a:ext cx="4429156" cy="4429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/>
          <a:lstStyle/>
          <a:p>
            <a:r>
              <a:rPr lang="en-US" dirty="0" smtClean="0"/>
              <a:t>Bloated 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g2-2.timeinc.net/ew/dynamic/imgs/031114/161140__lewi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572013" cy="4572015"/>
          </a:xfrm>
          <a:prstGeom prst="rect">
            <a:avLst/>
          </a:prstGeom>
          <a:noFill/>
        </p:spPr>
      </p:pic>
    </p:spTree>
  </p:cSld>
  <p:clrMapOvr>
    <a:masterClrMapping/>
  </p:clrMapOvr>
  <p:transition advTm="38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err="1" smtClean="0"/>
              <a:t>whisckers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favimages.net/wp-content/uploads/2012/08/salvador-dali-face-man-eye-art-whis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04" y="571480"/>
            <a:ext cx="3662904" cy="5000660"/>
          </a:xfrm>
          <a:prstGeom prst="rect">
            <a:avLst/>
          </a:prstGeom>
          <a:noFill/>
        </p:spPr>
      </p:pic>
      <p:pic>
        <p:nvPicPr>
          <p:cNvPr id="27652" name="Picture 4" descr="http://farm7.staticflickr.com/6001/5954818612_80aba00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785794"/>
            <a:ext cx="367665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 smtClean="0"/>
              <a:t>goatee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i234.photobucket.com/albums/ee136/suwarnaadi/hair/Brad_Pitt_Goa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009900" cy="3933826"/>
          </a:xfrm>
          <a:prstGeom prst="rect">
            <a:avLst/>
          </a:prstGeom>
          <a:noFill/>
        </p:spPr>
      </p:pic>
      <p:pic>
        <p:nvPicPr>
          <p:cNvPr id="57348" name="Picture 4" descr="http://www.quickmensguide.com/wp-content/uploads/2012/10/johnny-depp-go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928802"/>
            <a:ext cx="3429024" cy="40188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en-US" dirty="0" smtClean="0"/>
              <a:t>Buck teeth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farm7.staticflickr.com/6060/6230918019_859bd22a0b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04"/>
            <a:ext cx="6786594" cy="50899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8229600" cy="1143000"/>
          </a:xfrm>
        </p:spPr>
        <p:txBody>
          <a:bodyPr/>
          <a:lstStyle/>
          <a:p>
            <a:r>
              <a:rPr lang="en-US" dirty="0" smtClean="0"/>
              <a:t>anorexic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mynews.in/dailyimage/news/1288523100_anorex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4"/>
            <a:ext cx="2857500" cy="5591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en-US" dirty="0" smtClean="0"/>
              <a:t>skinny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denimblog.com/wp-content/uploads/2012/08/rag-bone-skinny-co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85728"/>
            <a:ext cx="3369634" cy="57789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6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Cherubic 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3.bp.blogspot.com/_-9CuoHa7jno/SjcQIIhB-AI/AAAAAAAADRA/NnotJvvJL44/s800/june152009ruby_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7620000" cy="5086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/>
          <a:lstStyle/>
          <a:p>
            <a:r>
              <a:rPr lang="en-US" dirty="0" smtClean="0"/>
              <a:t>Chubby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www.cheekfatloss.com/wp-content/uploads/2012/06/How+to+lose+cheek+f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11859"/>
            <a:ext cx="7215238" cy="521739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en-US" dirty="0" smtClean="0"/>
              <a:t>freckles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encrypted-tbn0.gstatic.com/images?q=tbn:ANd9GcRLkjEEmhxq9rqB7bf_2mbvKj1PKMYvtxxxImKB35FV-jZgpuJ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642918"/>
            <a:ext cx="3786214" cy="496457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en-US" dirty="0" smtClean="0"/>
              <a:t>wrinkles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encrypted-tbn2.gstatic.com/images?q=tbn:ANd9GcQJ4pxv5h1YjTWBPkk6WD92-OugntLcoIFXsQj2W3CprsJ91Qn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450221" cy="49577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Cross-eyed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stareapresei.ro/wp-content/uploads/2009/07/cross-eyed-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735"/>
            <a:ext cx="3571900" cy="53466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4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</Words>
  <Application>Microsoft Office PowerPoint</Application>
  <PresentationFormat>Экран (4:3)</PresentationFormat>
  <Paragraphs>44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DESCRIBING APPEARANCE &amp; CHARACTER</vt:lpstr>
      <vt:lpstr>toddler</vt:lpstr>
      <vt:lpstr>Thin-faced</vt:lpstr>
      <vt:lpstr>Bloated face</vt:lpstr>
      <vt:lpstr>Cherubic face</vt:lpstr>
      <vt:lpstr>Chubby</vt:lpstr>
      <vt:lpstr>freckles</vt:lpstr>
      <vt:lpstr>wrinkles</vt:lpstr>
      <vt:lpstr>Cross-eyed</vt:lpstr>
      <vt:lpstr>Arched eyebrows</vt:lpstr>
      <vt:lpstr>Bushy eyebrows</vt:lpstr>
      <vt:lpstr>Flat/pug nose</vt:lpstr>
      <vt:lpstr>Full lips</vt:lpstr>
      <vt:lpstr>bald</vt:lpstr>
      <vt:lpstr>bun</vt:lpstr>
      <vt:lpstr>Crew-cut</vt:lpstr>
      <vt:lpstr>bunches</vt:lpstr>
      <vt:lpstr>pigtail</vt:lpstr>
      <vt:lpstr>bob</vt:lpstr>
      <vt:lpstr>ponytail</vt:lpstr>
      <vt:lpstr>Bald patch</vt:lpstr>
      <vt:lpstr>Tousled hair</vt:lpstr>
      <vt:lpstr>Crimped hair</vt:lpstr>
      <vt:lpstr>Curly hair</vt:lpstr>
      <vt:lpstr>Blond(e) highlights</vt:lpstr>
      <vt:lpstr>Ginger-hair</vt:lpstr>
      <vt:lpstr>unkempt</vt:lpstr>
      <vt:lpstr>Spiky hair</vt:lpstr>
      <vt:lpstr>Frizzy hair</vt:lpstr>
      <vt:lpstr>Wavy hair</vt:lpstr>
      <vt:lpstr>Straight hair</vt:lpstr>
      <vt:lpstr>Smooth hair</vt:lpstr>
      <vt:lpstr>Disheveled hair</vt:lpstr>
      <vt:lpstr>Thick hair</vt:lpstr>
      <vt:lpstr>Auburn hair</vt:lpstr>
      <vt:lpstr>White hair</vt:lpstr>
      <vt:lpstr>wig</vt:lpstr>
      <vt:lpstr>Grey hair</vt:lpstr>
      <vt:lpstr>dandruff</vt:lpstr>
      <vt:lpstr>whisckers</vt:lpstr>
      <vt:lpstr>goatee</vt:lpstr>
      <vt:lpstr>Buck teeth</vt:lpstr>
      <vt:lpstr>anorexic</vt:lpstr>
      <vt:lpstr>skinny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pigtail</dc:title>
  <dc:creator>Vlad</dc:creator>
  <cp:lastModifiedBy>Vlad</cp:lastModifiedBy>
  <cp:revision>16</cp:revision>
  <dcterms:created xsi:type="dcterms:W3CDTF">2013-04-03T22:34:09Z</dcterms:created>
  <dcterms:modified xsi:type="dcterms:W3CDTF">2014-04-22T12:51:17Z</dcterms:modified>
</cp:coreProperties>
</file>