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5" r:id="rId3"/>
    <p:sldId id="276" r:id="rId4"/>
    <p:sldId id="274" r:id="rId5"/>
    <p:sldId id="273" r:id="rId6"/>
    <p:sldId id="256" r:id="rId7"/>
    <p:sldId id="277" r:id="rId8"/>
    <p:sldId id="257" r:id="rId9"/>
    <p:sldId id="258" r:id="rId10"/>
    <p:sldId id="259" r:id="rId11"/>
    <p:sldId id="260" r:id="rId12"/>
    <p:sldId id="264" r:id="rId13"/>
    <p:sldId id="265" r:id="rId14"/>
    <p:sldId id="263" r:id="rId15"/>
    <p:sldId id="266" r:id="rId16"/>
    <p:sldId id="267" r:id="rId17"/>
    <p:sldId id="268" r:id="rId18"/>
    <p:sldId id="269" r:id="rId19"/>
    <p:sldId id="270" r:id="rId20"/>
    <p:sldId id="271" r:id="rId21"/>
    <p:sldId id="262" r:id="rId22"/>
    <p:sldId id="261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 we call people??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92906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boycottmag.com/media/Clipboard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316612" cy="4624404"/>
          </a:xfrm>
          <a:prstGeom prst="rect">
            <a:avLst/>
          </a:prstGeom>
          <a:noFill/>
        </p:spPr>
      </p:pic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 Hood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Smb</a:t>
            </a:r>
            <a:r>
              <a:rPr lang="en-US" dirty="0" smtClean="0"/>
              <a:t> who will give everything he has to the poor</a:t>
            </a:r>
            <a:endParaRPr lang="ru-RU" dirty="0"/>
          </a:p>
        </p:txBody>
      </p:sp>
      <p:pic>
        <p:nvPicPr>
          <p:cNvPr id="17410" name="Picture 2" descr="https://encrypted-tbn3.gstatic.com/images?q=tbn:ANd9GcSplFW6abwY_7gFM1zwTP9qSm7_aQmpIRLbtxBRBqITN0MdW8oO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5715040" cy="60020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strikingly handsome youth</a:t>
            </a:r>
            <a:endParaRPr lang="ru-RU" dirty="0"/>
          </a:p>
        </p:txBody>
      </p:sp>
      <p:pic>
        <p:nvPicPr>
          <p:cNvPr id="16386" name="Picture 2" descr="http://www.talesbeyondbelief.com/images/apollo-playing-ly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3" y="214290"/>
            <a:ext cx="4925127" cy="64817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6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Faustus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magician and alchemist who sells his soul to the devil in exchange for knowledge and power</a:t>
            </a:r>
            <a:endParaRPr lang="ru-RU" dirty="0"/>
          </a:p>
        </p:txBody>
      </p:sp>
      <p:pic>
        <p:nvPicPr>
          <p:cNvPr id="15362" name="Picture 2" descr="http://shenandoahliterary.org/snopes/files/2013/01/Faustus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8929718" cy="668453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9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 Juan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successful seducer of women</a:t>
            </a:r>
            <a:endParaRPr lang="ru-RU" dirty="0"/>
          </a:p>
        </p:txBody>
      </p:sp>
      <p:pic>
        <p:nvPicPr>
          <p:cNvPr id="14338" name="Picture 2" descr="http://2.bp.blogspot.com/-JC2i8uD1cho/TsfYoigRFpI/AAAAAAAAGi0/ga10QvQ_kcw/s1600/don_ju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5534025" cy="6086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in Wonderland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fantastic; irrational</a:t>
            </a:r>
            <a:endParaRPr lang="ru-RU" dirty="0"/>
          </a:p>
        </p:txBody>
      </p:sp>
      <p:pic>
        <p:nvPicPr>
          <p:cNvPr id="13314" name="Picture 2" descr="http://images4.fanpop.com/image/photos/16000000/Alice-in-Wonderland-alice-in-wonderland-2010-16094071-1178-1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5257" y="214290"/>
            <a:ext cx="5281387" cy="650085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6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Barbie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superficially attractive but insipid (lacking spirit; boring) young woman</a:t>
            </a:r>
            <a:endParaRPr lang="ru-RU" dirty="0"/>
          </a:p>
        </p:txBody>
      </p:sp>
      <p:pic>
        <p:nvPicPr>
          <p:cNvPr id="12290" name="Picture 2" descr="http://img0.liveinternet.ru/images/attach/c/7/98/652/98652850_barbie_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8604"/>
            <a:ext cx="5715040" cy="605567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Tarzan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with great physical strength, agility, and virility</a:t>
            </a:r>
            <a:endParaRPr lang="ru-RU" dirty="0"/>
          </a:p>
        </p:txBody>
      </p:sp>
      <p:pic>
        <p:nvPicPr>
          <p:cNvPr id="11266" name="Picture 2" descr="http://mega-mult.net/uploads/posts/2012-07/1341419619_tarzan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8247085" cy="37111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Ugly Duckling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or thing, initially ugly or unpromising, that changes into something beautiful or admirable</a:t>
            </a:r>
            <a:endParaRPr lang="ru-RU" dirty="0"/>
          </a:p>
        </p:txBody>
      </p:sp>
      <p:pic>
        <p:nvPicPr>
          <p:cNvPr id="10242" name="Picture 2" descr="http://filmohits.ru/uploads/posts/2012-05/1337930941_ugly-ducklin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614402" cy="57531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Superman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man of apparently superhuman powers</a:t>
            </a:r>
            <a:endParaRPr lang="ru-RU" dirty="0"/>
          </a:p>
        </p:txBody>
      </p:sp>
      <p:pic>
        <p:nvPicPr>
          <p:cNvPr id="9218" name="Picture 2" descr="https://encrypted-tbn0.gstatic.com/images?q=tbn:ANd9GcRw9BwmOW_wHCMZkNN4Ouuyy30diXQLO5IF1sugU5g_iD50y5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42" y="928670"/>
            <a:ext cx="8640259" cy="50720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Pied Piper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who entices others to follow him</a:t>
            </a:r>
            <a:endParaRPr lang="ru-RU" dirty="0"/>
          </a:p>
        </p:txBody>
      </p:sp>
      <p:pic>
        <p:nvPicPr>
          <p:cNvPr id="8194" name="Picture 2" descr="http://www.artlink.co.za/uploadimages/images_595/THE_PIED_PIPER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6357" y="86384"/>
            <a:ext cx="4513097" cy="64858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Othello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very </a:t>
            </a:r>
            <a:r>
              <a:rPr lang="en-US" cap="small" dirty="0" smtClean="0"/>
              <a:t>jealous</a:t>
            </a:r>
            <a:r>
              <a:rPr lang="en-US" dirty="0" smtClean="0"/>
              <a:t> husband</a:t>
            </a:r>
            <a:endParaRPr lang="ru-RU" dirty="0"/>
          </a:p>
        </p:txBody>
      </p:sp>
      <p:pic>
        <p:nvPicPr>
          <p:cNvPr id="2050" name="Picture 2" descr="http://aka.media.entertainment.sky.com/image/940/2012/03/06/Othello-at-The-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285860"/>
            <a:ext cx="8953500" cy="503872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Peter Pan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youthful, boyish, or immature man</a:t>
            </a:r>
            <a:endParaRPr lang="ru-RU" dirty="0"/>
          </a:p>
        </p:txBody>
      </p:sp>
      <p:pic>
        <p:nvPicPr>
          <p:cNvPr id="7170" name="Picture 2" descr="https://encrypted-tbn0.gstatic.com/images?q=tbn:ANd9GcRfQPZZKrMd2UgM_tnwdKKMM3e4iItJCRXbIkbAU9EqynnWfI-v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28604"/>
            <a:ext cx="5357850" cy="623365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Shylock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heartless or demanding creditor</a:t>
            </a:r>
          </a:p>
          <a:p>
            <a:r>
              <a:rPr lang="en-US" dirty="0" smtClean="0"/>
              <a:t>the name of the heartless usurer in Shakespeare's </a:t>
            </a:r>
            <a:r>
              <a:rPr lang="en-US" i="1" dirty="0" smtClean="0"/>
              <a:t>The Merchant of Venice</a:t>
            </a:r>
            <a:r>
              <a:rPr lang="en-US" dirty="0" smtClean="0"/>
              <a:t> (1596)</a:t>
            </a:r>
            <a:endParaRPr lang="ru-RU" dirty="0"/>
          </a:p>
        </p:txBody>
      </p:sp>
      <p:pic>
        <p:nvPicPr>
          <p:cNvPr id="6146" name="Picture 2" descr="http://z.about.com/d/shakespeare/1/0/Y/-/-/-/shy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71480"/>
            <a:ext cx="3929090" cy="587886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4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girl who achieves fame after being obscure</a:t>
            </a:r>
            <a:endParaRPr lang="ru-RU" dirty="0"/>
          </a:p>
        </p:txBody>
      </p:sp>
      <p:pic>
        <p:nvPicPr>
          <p:cNvPr id="5122" name="Picture 2" descr="http://upload.wikimedia.org/wikipedia/ru/archive/f/f5/20120907112803!Cinderella_disney_prin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5326564" cy="58911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2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3.bp.blogspot.com/-S1fnwGpMn60/UBJ8ZghO09I/AAAAAAAABLE/WdxQlUl5RgI/s1600/3623570-73860-different-stereotypes-of-nationalities-from-all-over-the-world-hand-drawn-dood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382"/>
            <a:ext cx="6929486" cy="6929486"/>
          </a:xfrm>
          <a:prstGeom prst="rect">
            <a:avLst/>
          </a:prstGeom>
          <a:noFill/>
        </p:spPr>
      </p:pic>
    </p:spTree>
  </p:cSld>
  <p:clrMapOvr>
    <a:masterClrMapping/>
  </p:clrMapOvr>
  <p:transition advTm="833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http://ukrainians.in/files/2012/09/yes-i-am-from-ukraine-no-i-am-not-and-we-are-no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-214338"/>
            <a:ext cx="7429520" cy="7429520"/>
          </a:xfrm>
          <a:prstGeom prst="rect">
            <a:avLst/>
          </a:prstGeom>
          <a:noFill/>
        </p:spPr>
      </p:pic>
    </p:spTree>
  </p:cSld>
  <p:clrMapOvr>
    <a:masterClrMapping/>
  </p:clrMapOvr>
  <p:transition advTm="181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Helen of Troy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beautiful woman</a:t>
            </a:r>
          </a:p>
          <a:p>
            <a:r>
              <a:rPr lang="en-US" sz="2400" i="1" dirty="0" smtClean="0"/>
              <a:t>in ancient Greek stories, the wife of</a:t>
            </a:r>
            <a:r>
              <a:rPr lang="en-US" sz="2400" i="1" cap="small" dirty="0" smtClean="0"/>
              <a:t> Menelaus</a:t>
            </a:r>
            <a:r>
              <a:rPr lang="en-US" sz="2400" i="1" dirty="0" smtClean="0"/>
              <a:t>, the king of </a:t>
            </a:r>
            <a:r>
              <a:rPr lang="en-US" sz="2400" i="1" cap="small" dirty="0" smtClean="0"/>
              <a:t>Sparta</a:t>
            </a:r>
            <a:r>
              <a:rPr lang="en-US" sz="2400" i="1" dirty="0" smtClean="0"/>
              <a:t>. Helen was famous for her great beauty. When Helen's lover </a:t>
            </a:r>
            <a:r>
              <a:rPr lang="en-US" sz="2400" i="1" cap="small" dirty="0" err="1" smtClean="0"/>
              <a:t>Paris</a:t>
            </a:r>
            <a:r>
              <a:rPr lang="en-US" sz="2400" i="1" dirty="0" err="1" smtClean="0"/>
              <a:t>took</a:t>
            </a:r>
            <a:r>
              <a:rPr lang="en-US" sz="2400" i="1" dirty="0" smtClean="0"/>
              <a:t> her away to Troy with him, he caused the </a:t>
            </a:r>
            <a:r>
              <a:rPr lang="en-US" sz="2400" i="1" cap="small" dirty="0" smtClean="0"/>
              <a:t>Trojan War</a:t>
            </a:r>
            <a:r>
              <a:rPr lang="en-US" sz="2400" i="1" dirty="0" smtClean="0"/>
              <a:t>. The phrase "the face that launched a thousand ships" is often used about her, since the Greeks sailed to Troy to bring her back.</a:t>
            </a:r>
            <a:endParaRPr lang="ru-RU" sz="2400" i="1" dirty="0"/>
          </a:p>
        </p:txBody>
      </p:sp>
      <p:pic>
        <p:nvPicPr>
          <p:cNvPr id="1026" name="Picture 2" descr="http://3.bp.blogspot.com/_Cvo4jwbe8wE/S1_VA8He83I/AAAAAAAADiU/_dBDCBjuQA8/s400/helen_of_troy_diane_kruger_movie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71480"/>
            <a:ext cx="4572032" cy="55756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208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Hercules (</a:t>
            </a:r>
            <a:r>
              <a:rPr lang="en-US" dirty="0" err="1" smtClean="0"/>
              <a:t>Herakles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r>
              <a:rPr lang="en-US" dirty="0" smtClean="0"/>
              <a:t>a man of outstanding strength or size</a:t>
            </a:r>
            <a:endParaRPr lang="ru-RU" dirty="0"/>
          </a:p>
        </p:txBody>
      </p:sp>
      <p:pic>
        <p:nvPicPr>
          <p:cNvPr id="3076" name="Picture 4" descr="http://media.comicvine.com/uploads/0/77/984888-hercules2_sup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3201"/>
            <a:ext cx="4071966" cy="661479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Mammy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Black woman employed as a nurse or servant to a White family</a:t>
            </a:r>
            <a:endParaRPr lang="ru-RU" dirty="0"/>
          </a:p>
        </p:txBody>
      </p:sp>
      <p:pic>
        <p:nvPicPr>
          <p:cNvPr id="4098" name="Picture 2" descr="http://upload.wikimedia.org/wikipedia/ru/archive/0/06/20110223071908!McDaniel_at_M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8229600" cy="45624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en-US" dirty="0" smtClean="0"/>
              <a:t>Don Quixote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6700862" cy="27813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 an impractical idealist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 someone who is determined to change what is wrong, but who does it in a way that is silly or not practical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1.bp.blogspot.com/-aeLwAo_SDH8/UPMaZov5a9I/AAAAAAAAKCo/qfqWmhSK9SM/s1600/Don+Quixote+Wighting+Windmill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5072098" cy="614587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Right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the man considered by a woman to be her perfect marriage partner</a:t>
            </a:r>
            <a:endParaRPr lang="ru-RU" dirty="0"/>
          </a:p>
        </p:txBody>
      </p:sp>
      <p:pic>
        <p:nvPicPr>
          <p:cNvPr id="35842" name="Picture 2" descr="http://3.bp.blogspot.com/-BfuZSJiIJOk/T_2Lkh8fndI/AAAAAAAAA3k/oWfGxrjetiE/s640/Finding+Mr+R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9184847" cy="64293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3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Scrooge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mean or miserly person</a:t>
            </a:r>
            <a:endParaRPr lang="ru-RU" dirty="0"/>
          </a:p>
        </p:txBody>
      </p:sp>
      <p:pic>
        <p:nvPicPr>
          <p:cNvPr id="19458" name="Picture 2" descr="https://encrypted-tbn1.gstatic.com/images?q=tbn:ANd9GcQkANXx4BamEk16k2ysnLXc_HtE2vC80v8rWvlilZI-cs6rIRdc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6643734" cy="55364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0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Prince Charming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man who seems to her to be a perfect lover or boyfriend, because he is good-looking, kind, and considerate </a:t>
            </a:r>
            <a:endParaRPr lang="ru-RU" dirty="0"/>
          </a:p>
        </p:txBody>
      </p:sp>
      <p:pic>
        <p:nvPicPr>
          <p:cNvPr id="18434" name="Picture 2" descr="http://mult-online.ru/uploads/posts/2011-03/thumbs/1299853196_charming-prin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00108"/>
            <a:ext cx="5643602" cy="649546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1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0.5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1.3|2.7|4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6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4|1.4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5|0.7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0.5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0.8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0.9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1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0.6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0.6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2.5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8|0.7|4.2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0.5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3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|1.9|1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1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8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.1|1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261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How do we call people??</vt:lpstr>
      <vt:lpstr>Othello</vt:lpstr>
      <vt:lpstr>Helen of Troy</vt:lpstr>
      <vt:lpstr>Hercules (Herakles)</vt:lpstr>
      <vt:lpstr>Mammy</vt:lpstr>
      <vt:lpstr>Don Quixote</vt:lpstr>
      <vt:lpstr>Mr Right</vt:lpstr>
      <vt:lpstr>Scrooge </vt:lpstr>
      <vt:lpstr>Prince Charming </vt:lpstr>
      <vt:lpstr>Robin Hood</vt:lpstr>
      <vt:lpstr>Apollo</vt:lpstr>
      <vt:lpstr>Faustus</vt:lpstr>
      <vt:lpstr>Don Juan</vt:lpstr>
      <vt:lpstr>Alice in Wonderland</vt:lpstr>
      <vt:lpstr>Barbie</vt:lpstr>
      <vt:lpstr>Tarzan</vt:lpstr>
      <vt:lpstr>The Ugly Duckling</vt:lpstr>
      <vt:lpstr>Superman</vt:lpstr>
      <vt:lpstr>Pied Piper </vt:lpstr>
      <vt:lpstr>Peter Pan </vt:lpstr>
      <vt:lpstr>Shylock </vt:lpstr>
      <vt:lpstr>Cinderella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Quixote</dc:title>
  <dc:creator>Vlad</dc:creator>
  <cp:lastModifiedBy>Vlad</cp:lastModifiedBy>
  <cp:revision>11</cp:revision>
  <dcterms:created xsi:type="dcterms:W3CDTF">2013-04-14T12:24:13Z</dcterms:created>
  <dcterms:modified xsi:type="dcterms:W3CDTF">2014-05-21T09:46:13Z</dcterms:modified>
</cp:coreProperties>
</file>